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90" r:id="rId10"/>
  </p:sldIdLst>
  <p:sldSz cx="6794500" cy="9906000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2370" y="-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4869392" y="9181395"/>
            <a:ext cx="1585384" cy="527403"/>
          </a:xfrm>
          <a:prstGeom prst="rect">
            <a:avLst/>
          </a:prstGeom>
        </p:spPr>
        <p:txBody>
          <a:bodyPr lIns="83613" tIns="41806" rIns="83613" bIns="41806"/>
          <a:lstStyle/>
          <a:p>
            <a:pPr>
              <a:defRPr/>
            </a:pPr>
            <a:fld id="{308439DC-1167-474F-ABD0-28DE91A1A8CD}" type="slidenum">
              <a:rPr lang="ar-SA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101" name="Slide Number Placeholder 1"/>
          <p:cNvSpPr txBox="1">
            <a:spLocks/>
          </p:cNvSpPr>
          <p:nvPr/>
        </p:nvSpPr>
        <p:spPr bwMode="auto">
          <a:xfrm>
            <a:off x="4869392" y="9181395"/>
            <a:ext cx="1585384" cy="527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613" tIns="41806" rIns="83613" bIns="41806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5F0540D1-68FE-4E31-AC38-14FF4CC33A64}" type="slidenum">
              <a:rPr lang="en-MY" altLang="ar-IQ" sz="1100">
                <a:solidFill>
                  <a:srgbClr val="898989"/>
                </a:solidFill>
              </a:rPr>
              <a:pPr algn="r" eaLnBrk="1" hangingPunct="1"/>
              <a:t>1</a:t>
            </a:fld>
            <a:endParaRPr lang="en-MY" altLang="ar-IQ" sz="1100">
              <a:solidFill>
                <a:srgbClr val="898989"/>
              </a:solidFill>
            </a:endParaRPr>
          </a:p>
        </p:txBody>
      </p:sp>
      <p:pic>
        <p:nvPicPr>
          <p:cNvPr id="4103" name="Picture 6" descr="C:\Users\Javad\Desktop\t.gif"/>
          <p:cNvPicPr>
            <a:picLocks noChangeAspect="1" noChangeArrowheads="1" noCrop="1"/>
          </p:cNvPicPr>
          <p:nvPr/>
        </p:nvPicPr>
        <p:blipFill>
          <a:blip r:embed="rId2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8979" y="110067"/>
            <a:ext cx="1094669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4" name="TextBox 8"/>
          <p:cNvSpPr txBox="1">
            <a:spLocks noChangeArrowheads="1"/>
          </p:cNvSpPr>
          <p:nvPr/>
        </p:nvSpPr>
        <p:spPr bwMode="auto">
          <a:xfrm>
            <a:off x="60160" y="2196748"/>
            <a:ext cx="1358287" cy="284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3613" tIns="41806" rIns="83613" bIns="418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ar-IQ" sz="1300">
                <a:latin typeface="Times New Roman" pitchFamily="18" charset="0"/>
                <a:cs typeface="Times New Roman" pitchFamily="18" charset="0"/>
              </a:rPr>
              <a:t>Diyala University</a:t>
            </a:r>
          </a:p>
        </p:txBody>
      </p:sp>
      <p:sp>
        <p:nvSpPr>
          <p:cNvPr id="4105" name="TextBox 9"/>
          <p:cNvSpPr txBox="1">
            <a:spLocks noChangeArrowheads="1"/>
          </p:cNvSpPr>
          <p:nvPr/>
        </p:nvSpPr>
        <p:spPr bwMode="auto">
          <a:xfrm>
            <a:off x="5434421" y="1772534"/>
            <a:ext cx="1358645" cy="655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3613" tIns="41806" rIns="83613" bIns="418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ar-IQ" sz="900" b="1">
                <a:latin typeface="Times New Roman" pitchFamily="18" charset="0"/>
                <a:cs typeface="Times New Roman" pitchFamily="18" charset="0"/>
              </a:rPr>
              <a:t>Collage of Engineering </a:t>
            </a:r>
          </a:p>
          <a:p>
            <a:pPr eaLnBrk="1" hangingPunct="1"/>
            <a:r>
              <a:rPr lang="en-US" altLang="ar-IQ" sz="900" b="1">
                <a:latin typeface="Times New Roman" pitchFamily="18" charset="0"/>
                <a:cs typeface="Times New Roman" pitchFamily="18" charset="0"/>
              </a:rPr>
              <a:t>Computer  Engineering </a:t>
            </a:r>
          </a:p>
          <a:p>
            <a:pPr eaLnBrk="1" hangingPunct="1"/>
            <a:r>
              <a:rPr lang="en-US" altLang="ar-IQ" sz="900" b="1">
                <a:latin typeface="Times New Roman" pitchFamily="18" charset="0"/>
                <a:cs typeface="Times New Roman" pitchFamily="18" charset="0"/>
              </a:rPr>
              <a:t>Department</a:t>
            </a:r>
            <a:endParaRPr lang="en-US" altLang="ar-IQ" sz="90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altLang="ar-IQ" sz="900"/>
          </a:p>
        </p:txBody>
      </p:sp>
      <p:sp>
        <p:nvSpPr>
          <p:cNvPr id="4106" name="TextBox 10"/>
          <p:cNvSpPr txBox="1">
            <a:spLocks noChangeArrowheads="1"/>
          </p:cNvSpPr>
          <p:nvPr/>
        </p:nvSpPr>
        <p:spPr bwMode="auto">
          <a:xfrm>
            <a:off x="605136" y="4953001"/>
            <a:ext cx="5663263" cy="1111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613" tIns="41806" rIns="83613" bIns="418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ar-IQ" sz="3300" dirty="0" smtClean="0"/>
              <a:t>CMOS Properties</a:t>
            </a:r>
            <a:endParaRPr lang="en-US" altLang="ar-IQ" sz="3300" dirty="0"/>
          </a:p>
          <a:p>
            <a:pPr algn="ctr" eaLnBrk="1" hangingPunct="1"/>
            <a:r>
              <a:rPr lang="en-US" altLang="ar-IQ" sz="3300" dirty="0"/>
              <a:t>Lecture </a:t>
            </a:r>
            <a:r>
              <a:rPr lang="en-US" altLang="ar-IQ" sz="3300" dirty="0" smtClean="0"/>
              <a:t>Seven  </a:t>
            </a:r>
            <a:endParaRPr lang="en-US" altLang="ar-IQ" sz="3300" dirty="0"/>
          </a:p>
        </p:txBody>
      </p:sp>
      <p:grpSp>
        <p:nvGrpSpPr>
          <p:cNvPr id="4107" name="Group 1028"/>
          <p:cNvGrpSpPr>
            <a:grpSpLocks/>
          </p:cNvGrpSpPr>
          <p:nvPr/>
        </p:nvGrpSpPr>
        <p:grpSpPr bwMode="auto">
          <a:xfrm>
            <a:off x="1224425" y="7922508"/>
            <a:ext cx="5317640" cy="1554692"/>
            <a:chOff x="791" y="3388"/>
            <a:chExt cx="4257" cy="678"/>
          </a:xfrm>
        </p:grpSpPr>
        <p:sp>
          <p:nvSpPr>
            <p:cNvPr id="4110" name="Rectangle 1029"/>
            <p:cNvSpPr>
              <a:spLocks noChangeArrowheads="1"/>
            </p:cNvSpPr>
            <p:nvPr/>
          </p:nvSpPr>
          <p:spPr bwMode="auto">
            <a:xfrm>
              <a:off x="1371" y="3641"/>
              <a:ext cx="149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endParaRPr lang="en-US" altLang="ar-IQ">
                <a:solidFill>
                  <a:schemeClr val="bg2"/>
                </a:solidFill>
              </a:endParaRPr>
            </a:p>
          </p:txBody>
        </p:sp>
        <p:grpSp>
          <p:nvGrpSpPr>
            <p:cNvPr id="4111" name="Group 1030"/>
            <p:cNvGrpSpPr>
              <a:grpSpLocks/>
            </p:cNvGrpSpPr>
            <p:nvPr/>
          </p:nvGrpSpPr>
          <p:grpSpPr bwMode="auto">
            <a:xfrm>
              <a:off x="791" y="3856"/>
              <a:ext cx="3207" cy="109"/>
              <a:chOff x="228" y="3285"/>
              <a:chExt cx="3981" cy="109"/>
            </a:xfrm>
          </p:grpSpPr>
          <p:sp>
            <p:nvSpPr>
              <p:cNvPr id="4121" name="Line 1031"/>
              <p:cNvSpPr>
                <a:spLocks noChangeShapeType="1"/>
              </p:cNvSpPr>
              <p:nvPr/>
            </p:nvSpPr>
            <p:spPr bwMode="auto">
              <a:xfrm>
                <a:off x="228" y="3285"/>
                <a:ext cx="39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2" name="Line 1032"/>
              <p:cNvSpPr>
                <a:spLocks noChangeShapeType="1"/>
              </p:cNvSpPr>
              <p:nvPr/>
            </p:nvSpPr>
            <p:spPr bwMode="auto">
              <a:xfrm>
                <a:off x="230" y="3323"/>
                <a:ext cx="397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3" name="Line 1033"/>
              <p:cNvSpPr>
                <a:spLocks noChangeShapeType="1"/>
              </p:cNvSpPr>
              <p:nvPr/>
            </p:nvSpPr>
            <p:spPr bwMode="auto">
              <a:xfrm>
                <a:off x="230" y="3359"/>
                <a:ext cx="397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4" name="Line 1034"/>
              <p:cNvSpPr>
                <a:spLocks noChangeShapeType="1"/>
              </p:cNvSpPr>
              <p:nvPr/>
            </p:nvSpPr>
            <p:spPr bwMode="auto">
              <a:xfrm>
                <a:off x="230" y="3394"/>
                <a:ext cx="397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12" name="AutoShape 1035"/>
            <p:cNvSpPr>
              <a:spLocks noChangeArrowheads="1"/>
            </p:cNvSpPr>
            <p:nvPr/>
          </p:nvSpPr>
          <p:spPr bwMode="auto">
            <a:xfrm rot="5400000">
              <a:off x="4442" y="3479"/>
              <a:ext cx="391" cy="209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EBEB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altLang="ar-IQ"/>
            </a:p>
          </p:txBody>
        </p:sp>
        <p:sp>
          <p:nvSpPr>
            <p:cNvPr id="4113" name="AutoShape 1036"/>
            <p:cNvSpPr>
              <a:spLocks noChangeArrowheads="1"/>
            </p:cNvSpPr>
            <p:nvPr/>
          </p:nvSpPr>
          <p:spPr bwMode="auto">
            <a:xfrm rot="5400000">
              <a:off x="4748" y="3479"/>
              <a:ext cx="391" cy="209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altLang="ar-IQ"/>
            </a:p>
          </p:txBody>
        </p:sp>
        <p:sp>
          <p:nvSpPr>
            <p:cNvPr id="4114" name="AutoShape 1037"/>
            <p:cNvSpPr>
              <a:spLocks noChangeArrowheads="1"/>
            </p:cNvSpPr>
            <p:nvPr/>
          </p:nvSpPr>
          <p:spPr bwMode="auto">
            <a:xfrm rot="5400000">
              <a:off x="4597" y="3480"/>
              <a:ext cx="391" cy="208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altLang="ar-IQ"/>
            </a:p>
          </p:txBody>
        </p:sp>
        <p:sp>
          <p:nvSpPr>
            <p:cNvPr id="4115" name="AutoShape 1038"/>
            <p:cNvSpPr>
              <a:spLocks noChangeArrowheads="1"/>
            </p:cNvSpPr>
            <p:nvPr/>
          </p:nvSpPr>
          <p:spPr bwMode="auto">
            <a:xfrm rot="5400000">
              <a:off x="4287" y="3480"/>
              <a:ext cx="391" cy="208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altLang="ar-IQ"/>
            </a:p>
          </p:txBody>
        </p:sp>
        <p:sp>
          <p:nvSpPr>
            <p:cNvPr id="4116" name="AutoShape 1039"/>
            <p:cNvSpPr>
              <a:spLocks noChangeArrowheads="1"/>
            </p:cNvSpPr>
            <p:nvPr/>
          </p:nvSpPr>
          <p:spPr bwMode="auto">
            <a:xfrm>
              <a:off x="3894" y="3791"/>
              <a:ext cx="277" cy="275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9525">
              <a:miter lim="800000"/>
              <a:headEnd/>
              <a:tailEnd/>
            </a:ln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bg2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 altLang="ar-IQ"/>
            </a:p>
          </p:txBody>
        </p:sp>
        <p:sp>
          <p:nvSpPr>
            <p:cNvPr id="4117" name="Line 1040"/>
            <p:cNvSpPr>
              <a:spLocks noChangeShapeType="1"/>
            </p:cNvSpPr>
            <p:nvPr/>
          </p:nvSpPr>
          <p:spPr bwMode="auto">
            <a:xfrm flipV="1">
              <a:off x="4137" y="3517"/>
              <a:ext cx="690" cy="384"/>
            </a:xfrm>
            <a:prstGeom prst="line">
              <a:avLst/>
            </a:prstGeom>
            <a:noFill/>
            <a:ln w="5715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8" name="Line 1041"/>
            <p:cNvSpPr>
              <a:spLocks noChangeShapeType="1"/>
            </p:cNvSpPr>
            <p:nvPr/>
          </p:nvSpPr>
          <p:spPr bwMode="auto">
            <a:xfrm flipV="1">
              <a:off x="4157" y="3586"/>
              <a:ext cx="809" cy="357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9" name="Line 1042"/>
            <p:cNvSpPr>
              <a:spLocks noChangeShapeType="1"/>
            </p:cNvSpPr>
            <p:nvPr/>
          </p:nvSpPr>
          <p:spPr bwMode="auto">
            <a:xfrm flipV="1">
              <a:off x="4116" y="3476"/>
              <a:ext cx="540" cy="378"/>
            </a:xfrm>
            <a:prstGeom prst="line">
              <a:avLst/>
            </a:prstGeom>
            <a:noFill/>
            <a:ln w="57150">
              <a:solidFill>
                <a:srgbClr val="EBEB1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0" name="Line 1043"/>
            <p:cNvSpPr>
              <a:spLocks noChangeShapeType="1"/>
            </p:cNvSpPr>
            <p:nvPr/>
          </p:nvSpPr>
          <p:spPr bwMode="auto">
            <a:xfrm flipV="1">
              <a:off x="4094" y="3470"/>
              <a:ext cx="390" cy="341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08" name="TextBox 4"/>
          <p:cNvSpPr txBox="1">
            <a:spLocks noChangeArrowheads="1"/>
          </p:cNvSpPr>
          <p:nvPr/>
        </p:nvSpPr>
        <p:spPr bwMode="auto">
          <a:xfrm>
            <a:off x="2378075" y="123826"/>
            <a:ext cx="1698625" cy="484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613" tIns="41806" rIns="83613" bIns="418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ar-IQ" sz="1300">
                <a:latin typeface="Times New Roman" pitchFamily="18" charset="0"/>
                <a:cs typeface="Times New Roman" pitchFamily="18" charset="0"/>
              </a:rPr>
              <a:t>In The Name of God</a:t>
            </a:r>
          </a:p>
          <a:p>
            <a:pPr eaLnBrk="1" hangingPunct="1"/>
            <a:endParaRPr lang="en-US" altLang="ar-IQ" sz="1300"/>
          </a:p>
        </p:txBody>
      </p:sp>
      <p:pic>
        <p:nvPicPr>
          <p:cNvPr id="4109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1" y="300391"/>
            <a:ext cx="962554" cy="1871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585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885825" y="736600"/>
            <a:ext cx="5014976" cy="37608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85825" y="736473"/>
            <a:ext cx="5014976" cy="3760851"/>
          </a:xfrm>
          <a:custGeom>
            <a:avLst/>
            <a:gdLst/>
            <a:ahLst/>
            <a:cxnLst/>
            <a:rect l="l" t="t" r="r" b="b"/>
            <a:pathLst>
              <a:path w="5014976" h="3760851">
                <a:moveTo>
                  <a:pt x="0" y="3760851"/>
                </a:moveTo>
                <a:lnTo>
                  <a:pt x="5014976" y="3760851"/>
                </a:lnTo>
                <a:lnTo>
                  <a:pt x="5014976" y="0"/>
                </a:lnTo>
                <a:lnTo>
                  <a:pt x="0" y="0"/>
                </a:lnTo>
                <a:lnTo>
                  <a:pt x="0" y="3760851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74852" y="4780332"/>
            <a:ext cx="4417482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sz="1100" spc="-4" dirty="0" smtClean="0">
                <a:latin typeface="Arial"/>
                <a:cs typeface="Arial"/>
              </a:rPr>
              <a:t>S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atic</a:t>
            </a:r>
            <a:r>
              <a:rPr sz="1100" spc="-2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p</a:t>
            </a:r>
            <a:r>
              <a:rPr sz="1100" spc="-4" dirty="0" smtClean="0">
                <a:latin typeface="Arial"/>
                <a:cs typeface="Arial"/>
              </a:rPr>
              <a:t>o</a:t>
            </a:r>
            <a:r>
              <a:rPr sz="1100" spc="-14" dirty="0" smtClean="0">
                <a:latin typeface="Arial"/>
                <a:cs typeface="Arial"/>
              </a:rPr>
              <a:t>w</a:t>
            </a:r>
            <a:r>
              <a:rPr sz="1100" spc="0" dirty="0" smtClean="0">
                <a:latin typeface="Arial"/>
                <a:cs typeface="Arial"/>
              </a:rPr>
              <a:t>er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ss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p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on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actua</a:t>
            </a:r>
            <a:r>
              <a:rPr sz="1100" spc="-4" dirty="0" smtClean="0">
                <a:latin typeface="Arial"/>
                <a:cs typeface="Arial"/>
              </a:rPr>
              <a:t>ll</a:t>
            </a:r>
            <a:r>
              <a:rPr sz="1100" spc="0" dirty="0" smtClean="0">
                <a:latin typeface="Arial"/>
                <a:cs typeface="Arial"/>
              </a:rPr>
              <a:t>y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not</a:t>
            </a:r>
            <a:r>
              <a:rPr sz="1100" spc="-9" dirty="0" smtClean="0">
                <a:latin typeface="Arial"/>
                <a:cs typeface="Arial"/>
              </a:rPr>
              <a:t> z</a:t>
            </a:r>
            <a:r>
              <a:rPr sz="1100" spc="0" dirty="0" smtClean="0">
                <a:latin typeface="Arial"/>
                <a:cs typeface="Arial"/>
              </a:rPr>
              <a:t>ero</a:t>
            </a:r>
            <a:r>
              <a:rPr sz="1100" spc="-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–</a:t>
            </a:r>
            <a:r>
              <a:rPr sz="1100" spc="-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cu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prit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 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9" dirty="0" smtClean="0">
                <a:latin typeface="Arial"/>
                <a:cs typeface="Arial"/>
              </a:rPr>
              <a:t>k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cur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74852" y="5216196"/>
            <a:ext cx="4847472" cy="4673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just">
              <a:lnSpc>
                <a:spcPts val="1190"/>
              </a:lnSpc>
              <a:spcBef>
                <a:spcPts val="99"/>
              </a:spcBef>
            </a:pP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4" dirty="0" smtClean="0">
                <a:latin typeface="Arial"/>
                <a:cs typeface="Arial"/>
              </a:rPr>
              <a:t>g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25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14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er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r</a:t>
            </a:r>
            <a:r>
              <a:rPr sz="1100" spc="2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can </a:t>
            </a:r>
            <a:r>
              <a:rPr sz="1100" spc="-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or</a:t>
            </a:r>
            <a:r>
              <a:rPr sz="1100" spc="-9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ca</a:t>
            </a:r>
            <a:r>
              <a:rPr sz="1100" spc="4" dirty="0" smtClean="0">
                <a:latin typeface="Arial"/>
                <a:cs typeface="Arial"/>
              </a:rPr>
              <a:t>l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y</a:t>
            </a:r>
            <a:r>
              <a:rPr sz="1100" spc="20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dri</a:t>
            </a:r>
            <a:r>
              <a:rPr sz="1100" spc="-14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2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an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-14" dirty="0" smtClean="0">
                <a:latin typeface="Arial"/>
                <a:cs typeface="Arial"/>
              </a:rPr>
              <a:t>n</a:t>
            </a:r>
            <a:r>
              <a:rPr sz="1100" spc="14" dirty="0" smtClean="0">
                <a:latin typeface="Arial"/>
                <a:cs typeface="Arial"/>
              </a:rPr>
              <a:t>f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2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14" dirty="0" smtClean="0">
                <a:latin typeface="Arial"/>
                <a:cs typeface="Arial"/>
              </a:rPr>
              <a:t>u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0" dirty="0" smtClean="0">
                <a:latin typeface="Arial"/>
                <a:cs typeface="Arial"/>
              </a:rPr>
              <a:t>b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r</a:t>
            </a:r>
            <a:r>
              <a:rPr sz="1100" spc="20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f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g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es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and </a:t>
            </a:r>
            <a:r>
              <a:rPr sz="1100" spc="-9" dirty="0" smtClean="0">
                <a:latin typeface="Arial"/>
                <a:cs typeface="Arial"/>
              </a:rPr>
              <a:t>s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l</a:t>
            </a:r>
            <a:r>
              <a:rPr sz="1100" spc="2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be </a:t>
            </a:r>
            <a:r>
              <a:rPr sz="1100" spc="4" dirty="0" smtClean="0">
                <a:latin typeface="Arial"/>
                <a:cs typeface="Arial"/>
              </a:rPr>
              <a:t>f</a:t>
            </a:r>
            <a:r>
              <a:rPr sz="1100" spc="0" dirty="0" smtClean="0">
                <a:latin typeface="Arial"/>
                <a:cs typeface="Arial"/>
              </a:rPr>
              <a:t>u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-9" dirty="0" smtClean="0">
                <a:latin typeface="Arial"/>
                <a:cs typeface="Arial"/>
              </a:rPr>
              <a:t>c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l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y</a:t>
            </a:r>
            <a:r>
              <a:rPr sz="1100" spc="10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p</a:t>
            </a:r>
            <a:r>
              <a:rPr sz="1100" spc="0" dirty="0" smtClean="0">
                <a:latin typeface="Arial"/>
                <a:cs typeface="Arial"/>
              </a:rPr>
              <a:t>er</a:t>
            </a:r>
            <a:r>
              <a:rPr sz="1100" spc="-9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;</a:t>
            </a:r>
            <a:r>
              <a:rPr sz="1100" spc="10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5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-9" dirty="0" smtClean="0">
                <a:latin typeface="Arial"/>
                <a:cs typeface="Arial"/>
              </a:rPr>
              <a:t>r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e </a:t>
            </a:r>
            <a:r>
              <a:rPr sz="1100" spc="4" dirty="0" smtClean="0">
                <a:latin typeface="Arial"/>
                <a:cs typeface="Arial"/>
              </a:rPr>
              <a:t>f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14" dirty="0" smtClean="0">
                <a:latin typeface="Arial"/>
                <a:cs typeface="Arial"/>
              </a:rPr>
              <a:t>n</a:t>
            </a:r>
            <a:r>
              <a:rPr sz="1100" spc="4" dirty="0" smtClean="0">
                <a:latin typeface="Arial"/>
                <a:cs typeface="Arial"/>
              </a:rPr>
              <a:t>-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14" dirty="0" smtClean="0">
                <a:latin typeface="Arial"/>
                <a:cs typeface="Arial"/>
              </a:rPr>
              <a:t>u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10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wi</a:t>
            </a:r>
            <a:r>
              <a:rPr sz="1100" spc="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l</a:t>
            </a:r>
            <a:r>
              <a:rPr sz="1100" spc="15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ncrease</a:t>
            </a:r>
            <a:r>
              <a:rPr sz="1100" spc="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prop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on</a:t>
            </a:r>
            <a:r>
              <a:rPr sz="1100" spc="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-4" dirty="0" smtClean="0">
                <a:latin typeface="Arial"/>
                <a:cs typeface="Arial"/>
              </a:rPr>
              <a:t>el</a:t>
            </a:r>
            <a:r>
              <a:rPr sz="1100" spc="9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y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u</a:t>
            </a:r>
            <a:r>
              <a:rPr sz="1100" spc="4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h.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74852" y="5953812"/>
            <a:ext cx="4850488" cy="6186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just">
              <a:lnSpc>
                <a:spcPts val="1264"/>
              </a:lnSpc>
              <a:spcBef>
                <a:spcPts val="60"/>
              </a:spcBef>
            </a:pPr>
            <a:r>
              <a:rPr sz="1100" spc="0" dirty="0" smtClean="0">
                <a:latin typeface="Arial"/>
                <a:cs typeface="Arial"/>
              </a:rPr>
              <a:t>L</a:t>
            </a:r>
            <a:r>
              <a:rPr sz="1100" spc="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w</a:t>
            </a:r>
            <a:r>
              <a:rPr sz="1100" spc="20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u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p</a:t>
            </a:r>
            <a:r>
              <a:rPr sz="1100" spc="-14" dirty="0" smtClean="0">
                <a:latin typeface="Arial"/>
                <a:cs typeface="Arial"/>
              </a:rPr>
              <a:t>u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3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0" dirty="0" smtClean="0">
                <a:latin typeface="Arial"/>
                <a:cs typeface="Arial"/>
              </a:rPr>
              <a:t>p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nce 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ns</a:t>
            </a:r>
            <a:r>
              <a:rPr sz="1100" spc="2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cu</a:t>
            </a:r>
            <a:r>
              <a:rPr sz="1100" spc="-19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3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3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ess</a:t>
            </a:r>
            <a:r>
              <a:rPr sz="1100" spc="2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se</a:t>
            </a:r>
            <a:r>
              <a:rPr sz="1100" spc="-1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-9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3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2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4" dirty="0" smtClean="0">
                <a:latin typeface="Arial"/>
                <a:cs typeface="Arial"/>
              </a:rPr>
              <a:t>oi</a:t>
            </a:r>
            <a:r>
              <a:rPr sz="1100" spc="0" dirty="0" smtClean="0">
                <a:latin typeface="Arial"/>
                <a:cs typeface="Arial"/>
              </a:rPr>
              <a:t>se.</a:t>
            </a:r>
            <a:r>
              <a:rPr sz="1100" spc="20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f</a:t>
            </a:r>
            <a:r>
              <a:rPr sz="1100" spc="2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20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14" dirty="0" smtClean="0">
                <a:latin typeface="Arial"/>
                <a:cs typeface="Arial"/>
              </a:rPr>
              <a:t>u</a:t>
            </a:r>
            <a:r>
              <a:rPr sz="1100" spc="-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p</a:t>
            </a:r>
            <a:r>
              <a:rPr sz="1100" spc="-4" dirty="0" smtClean="0">
                <a:latin typeface="Arial"/>
                <a:cs typeface="Arial"/>
              </a:rPr>
              <a:t>u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3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is </a:t>
            </a:r>
            <a:endParaRPr sz="1100">
              <a:latin typeface="Arial"/>
              <a:cs typeface="Arial"/>
            </a:endParaRPr>
          </a:p>
          <a:p>
            <a:pPr marL="12700" algn="just">
              <a:lnSpc>
                <a:spcPts val="1264"/>
              </a:lnSpc>
            </a:pP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9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w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14" dirty="0" smtClean="0">
                <a:latin typeface="Arial"/>
                <a:cs typeface="Arial"/>
              </a:rPr>
              <a:t>f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r</a:t>
            </a:r>
            <a:r>
              <a:rPr sz="1100" spc="3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4" dirty="0" smtClean="0">
                <a:latin typeface="Arial"/>
                <a:cs typeface="Arial"/>
              </a:rPr>
              <a:t>x</a:t>
            </a:r>
            <a:r>
              <a:rPr sz="1100" spc="0" dirty="0" smtClean="0">
                <a:latin typeface="Arial"/>
                <a:cs typeface="Arial"/>
              </a:rPr>
              <a:t>amp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,</a:t>
            </a:r>
            <a:r>
              <a:rPr sz="1100" spc="3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and </a:t>
            </a:r>
            <a:r>
              <a:rPr sz="1100" spc="4" dirty="0" smtClean="0">
                <a:latin typeface="Arial"/>
                <a:cs typeface="Arial"/>
              </a:rPr>
              <a:t>f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r</a:t>
            </a:r>
            <a:r>
              <a:rPr sz="1100" spc="1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some</a:t>
            </a:r>
            <a:r>
              <a:rPr sz="1100" spc="4" dirty="0" smtClean="0">
                <a:latin typeface="Arial"/>
                <a:cs typeface="Arial"/>
              </a:rPr>
              <a:t> r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son</a:t>
            </a:r>
            <a:r>
              <a:rPr sz="1100" spc="2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</a:t>
            </a:r>
            <a:r>
              <a:rPr sz="1100" spc="-14" dirty="0" smtClean="0">
                <a:latin typeface="Arial"/>
                <a:cs typeface="Arial"/>
              </a:rPr>
              <a:t>u</a:t>
            </a:r>
            <a:r>
              <a:rPr sz="1100" spc="-9" dirty="0" smtClean="0">
                <a:latin typeface="Arial"/>
                <a:cs typeface="Arial"/>
              </a:rPr>
              <a:t>r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34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ncrease</a:t>
            </a:r>
            <a:r>
              <a:rPr sz="1100" spc="-14" dirty="0" smtClean="0">
                <a:latin typeface="Arial"/>
                <a:cs typeface="Arial"/>
              </a:rPr>
              <a:t>s</a:t>
            </a:r>
            <a:r>
              <a:rPr sz="1100" spc="0" dirty="0" smtClean="0">
                <a:latin typeface="Arial"/>
                <a:cs typeface="Arial"/>
              </a:rPr>
              <a:t>,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25" dirty="0" smtClean="0">
                <a:latin typeface="Arial"/>
                <a:cs typeface="Arial"/>
              </a:rPr>
              <a:t> </a:t>
            </a:r>
            <a:r>
              <a:rPr sz="1100" spc="-9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d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op </a:t>
            </a:r>
            <a:endParaRPr sz="1100">
              <a:latin typeface="Arial"/>
              <a:cs typeface="Arial"/>
            </a:endParaRPr>
          </a:p>
          <a:p>
            <a:pPr marL="12700" algn="just">
              <a:lnSpc>
                <a:spcPts val="1152"/>
              </a:lnSpc>
            </a:pP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c</a:t>
            </a:r>
            <a:r>
              <a:rPr sz="1100" spc="0" dirty="0" smtClean="0">
                <a:latin typeface="Arial"/>
                <a:cs typeface="Arial"/>
              </a:rPr>
              <a:t>ro</a:t>
            </a:r>
            <a:r>
              <a:rPr sz="1100" spc="-4" dirty="0" smtClean="0">
                <a:latin typeface="Arial"/>
                <a:cs typeface="Arial"/>
              </a:rPr>
              <a:t>s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R</a:t>
            </a:r>
            <a:r>
              <a:rPr sz="1050" spc="0" baseline="-20705" dirty="0" smtClean="0">
                <a:latin typeface="Arial"/>
                <a:cs typeface="Arial"/>
              </a:rPr>
              <a:t>n</a:t>
            </a:r>
            <a:r>
              <a:rPr sz="1050" spc="144" baseline="-20705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9" dirty="0" smtClean="0">
                <a:latin typeface="Arial"/>
                <a:cs typeface="Arial"/>
              </a:rPr>
              <a:t>q</a:t>
            </a:r>
            <a:r>
              <a:rPr sz="1100" spc="0" dirty="0" smtClean="0">
                <a:latin typeface="Arial"/>
                <a:cs typeface="Arial"/>
              </a:rPr>
              <a:t>u</a:t>
            </a:r>
            <a:r>
              <a:rPr sz="1100" spc="-9" dirty="0" smtClean="0">
                <a:latin typeface="Arial"/>
                <a:cs typeface="Arial"/>
              </a:rPr>
              <a:t>i</a:t>
            </a:r>
            <a:r>
              <a:rPr sz="1100" spc="-14" dirty="0" smtClean="0">
                <a:latin typeface="Arial"/>
                <a:cs typeface="Arial"/>
              </a:rPr>
              <a:t>v</a:t>
            </a:r>
            <a:r>
              <a:rPr sz="1100" spc="9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re</a:t>
            </a:r>
            <a:r>
              <a:rPr sz="1100" spc="-4" dirty="0" smtClean="0">
                <a:latin typeface="Arial"/>
                <a:cs typeface="Arial"/>
              </a:rPr>
              <a:t>si</a:t>
            </a:r>
            <a:r>
              <a:rPr sz="1100" spc="0" dirty="0" smtClean="0">
                <a:latin typeface="Arial"/>
                <a:cs typeface="Arial"/>
              </a:rPr>
              <a:t>st</a:t>
            </a:r>
            <a:r>
              <a:rPr sz="1100" spc="-9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r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1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19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9" dirty="0" smtClean="0">
                <a:latin typeface="Arial"/>
                <a:cs typeface="Arial"/>
              </a:rPr>
              <a:t>r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.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H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c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,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9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w o</a:t>
            </a:r>
            <a:r>
              <a:rPr sz="1100" spc="-4" dirty="0" smtClean="0">
                <a:latin typeface="Arial"/>
                <a:cs typeface="Arial"/>
              </a:rPr>
              <a:t>u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p</a:t>
            </a:r>
            <a:r>
              <a:rPr sz="1100" spc="-19" dirty="0" smtClean="0">
                <a:latin typeface="Arial"/>
                <a:cs typeface="Arial"/>
              </a:rPr>
              <a:t>u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4" dirty="0" smtClean="0">
                <a:latin typeface="Arial"/>
                <a:cs typeface="Arial"/>
              </a:rPr>
              <a:t>c</a:t>
            </a:r>
            <a:r>
              <a:rPr sz="1100" spc="0" dirty="0" smtClean="0">
                <a:latin typeface="Arial"/>
                <a:cs typeface="Arial"/>
              </a:rPr>
              <a:t>re</a:t>
            </a:r>
            <a:r>
              <a:rPr sz="1100" spc="-19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s </a:t>
            </a:r>
            <a:endParaRPr sz="1100">
              <a:latin typeface="Arial"/>
              <a:cs typeface="Arial"/>
            </a:endParaRPr>
          </a:p>
          <a:p>
            <a:pPr marL="12700" algn="just">
              <a:lnSpc>
                <a:spcPts val="1264"/>
              </a:lnSpc>
              <a:spcBef>
                <a:spcPts val="115"/>
              </a:spcBef>
            </a:pPr>
            <a:r>
              <a:rPr sz="1100" spc="4" dirty="0" smtClean="0">
                <a:latin typeface="Arial"/>
                <a:cs typeface="Arial"/>
              </a:rPr>
              <a:t>j</a:t>
            </a:r>
            <a:r>
              <a:rPr sz="1100" spc="0" dirty="0" smtClean="0">
                <a:latin typeface="Arial"/>
                <a:cs typeface="Arial"/>
              </a:rPr>
              <a:t>ust</a:t>
            </a:r>
            <a:r>
              <a:rPr sz="1100" spc="-2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li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htl</a:t>
            </a:r>
            <a:r>
              <a:rPr sz="1100" spc="-9" dirty="0" smtClean="0">
                <a:latin typeface="Arial"/>
                <a:cs typeface="Arial"/>
              </a:rPr>
              <a:t>y</a:t>
            </a:r>
            <a:r>
              <a:rPr sz="1100" spc="0" dirty="0" smtClean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85825" y="736473"/>
            <a:ext cx="5014976" cy="37608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885825" y="736600"/>
            <a:ext cx="5014976" cy="37608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85825" y="736473"/>
            <a:ext cx="5014976" cy="3760851"/>
          </a:xfrm>
          <a:custGeom>
            <a:avLst/>
            <a:gdLst/>
            <a:ahLst/>
            <a:cxnLst/>
            <a:rect l="l" t="t" r="r" b="b"/>
            <a:pathLst>
              <a:path w="5014976" h="3760851">
                <a:moveTo>
                  <a:pt x="0" y="3760851"/>
                </a:moveTo>
                <a:lnTo>
                  <a:pt x="5014976" y="3760851"/>
                </a:lnTo>
                <a:lnTo>
                  <a:pt x="5014976" y="0"/>
                </a:lnTo>
                <a:lnTo>
                  <a:pt x="0" y="0"/>
                </a:lnTo>
                <a:lnTo>
                  <a:pt x="0" y="3760851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74852" y="4780332"/>
            <a:ext cx="4847494" cy="3164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90"/>
              </a:lnSpc>
              <a:spcBef>
                <a:spcPts val="99"/>
              </a:spcBef>
            </a:pP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l</a:t>
            </a:r>
            <a:r>
              <a:rPr sz="1100" spc="28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28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-9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ed</a:t>
            </a:r>
            <a:r>
              <a:rPr sz="1100" spc="29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q</a:t>
            </a:r>
            <a:r>
              <a:rPr sz="1100" spc="0" dirty="0" smtClean="0">
                <a:latin typeface="Arial"/>
                <a:cs typeface="Arial"/>
              </a:rPr>
              <a:t>u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29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4" dirty="0" smtClean="0">
                <a:latin typeface="Arial"/>
                <a:cs typeface="Arial"/>
              </a:rPr>
              <a:t>ol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284" dirty="0" smtClean="0">
                <a:latin typeface="Arial"/>
                <a:cs typeface="Arial"/>
              </a:rPr>
              <a:t> </a:t>
            </a:r>
            <a:r>
              <a:rPr sz="1100" spc="14" dirty="0" smtClean="0">
                <a:latin typeface="Arial"/>
                <a:cs typeface="Arial"/>
              </a:rPr>
              <a:t>f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r</a:t>
            </a:r>
            <a:r>
              <a:rPr sz="1100" spc="30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P</a:t>
            </a:r>
            <a:r>
              <a:rPr sz="1100" spc="-19" dirty="0" smtClean="0">
                <a:latin typeface="Arial"/>
                <a:cs typeface="Arial"/>
              </a:rPr>
              <a:t>M</a:t>
            </a:r>
            <a:r>
              <a:rPr sz="1100" spc="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28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–</a:t>
            </a:r>
            <a:r>
              <a:rPr sz="1100" spc="279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p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ariti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299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f 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l</a:t>
            </a:r>
            <a:r>
              <a:rPr sz="1100" spc="289" dirty="0" smtClean="0">
                <a:latin typeface="Arial"/>
                <a:cs typeface="Arial"/>
              </a:rPr>
              <a:t> </a:t>
            </a:r>
            <a:r>
              <a:rPr sz="1100" spc="-9" dirty="0" smtClean="0">
                <a:latin typeface="Arial"/>
                <a:cs typeface="Arial"/>
              </a:rPr>
              <a:t>v</a:t>
            </a:r>
            <a:r>
              <a:rPr sz="1100" spc="9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es</a:t>
            </a:r>
            <a:r>
              <a:rPr sz="1100" spc="28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and cur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50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are</a:t>
            </a:r>
            <a:r>
              <a:rPr sz="1100" spc="-1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4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ersed</a:t>
            </a:r>
            <a:r>
              <a:rPr sz="1100" spc="-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4" dirty="0" smtClean="0">
                <a:latin typeface="Arial"/>
                <a:cs typeface="Arial"/>
              </a:rPr>
              <a:t>o</a:t>
            </a:r>
            <a:r>
              <a:rPr sz="1100" spc="-14" dirty="0" smtClean="0">
                <a:latin typeface="Arial"/>
                <a:cs typeface="Arial"/>
              </a:rPr>
              <a:t>w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4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er.</a:t>
            </a:r>
            <a:endParaRPr sz="1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74852" y="5367072"/>
            <a:ext cx="4857898" cy="6182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7356">
              <a:lnSpc>
                <a:spcPts val="1190"/>
              </a:lnSpc>
              <a:spcBef>
                <a:spcPts val="99"/>
              </a:spcBef>
            </a:pPr>
            <a:r>
              <a:rPr sz="1100" spc="-4" dirty="0" smtClean="0">
                <a:latin typeface="Arial"/>
                <a:cs typeface="Arial"/>
              </a:rPr>
              <a:t>D</a:t>
            </a:r>
            <a:r>
              <a:rPr sz="1100" spc="0" dirty="0" smtClean="0">
                <a:latin typeface="Arial"/>
                <a:cs typeface="Arial"/>
              </a:rPr>
              <a:t>ue</a:t>
            </a:r>
            <a:r>
              <a:rPr sz="1100" spc="75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7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9" dirty="0" smtClean="0">
                <a:latin typeface="Arial"/>
                <a:cs typeface="Arial"/>
              </a:rPr>
              <a:t>o</a:t>
            </a:r>
            <a:r>
              <a:rPr sz="1100" spc="-14" dirty="0" smtClean="0">
                <a:latin typeface="Arial"/>
                <a:cs typeface="Arial"/>
              </a:rPr>
              <a:t>w</a:t>
            </a:r>
            <a:r>
              <a:rPr sz="1100" spc="0" dirty="0" smtClean="0">
                <a:latin typeface="Arial"/>
                <a:cs typeface="Arial"/>
              </a:rPr>
              <a:t>er</a:t>
            </a:r>
            <a:r>
              <a:rPr sz="1100" spc="9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4" dirty="0" smtClean="0">
                <a:latin typeface="Arial"/>
                <a:cs typeface="Arial"/>
              </a:rPr>
              <a:t>ol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7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bil</a:t>
            </a:r>
            <a:r>
              <a:rPr sz="1100" spc="4" dirty="0" smtClean="0">
                <a:latin typeface="Arial"/>
                <a:cs typeface="Arial"/>
              </a:rPr>
              <a:t>it</a:t>
            </a:r>
            <a:r>
              <a:rPr sz="1100" spc="0" dirty="0" smtClean="0">
                <a:latin typeface="Arial"/>
                <a:cs typeface="Arial"/>
              </a:rPr>
              <a:t>y</a:t>
            </a:r>
            <a:r>
              <a:rPr sz="1100" spc="69" dirty="0" smtClean="0">
                <a:latin typeface="Arial"/>
                <a:cs typeface="Arial"/>
              </a:rPr>
              <a:t> </a:t>
            </a:r>
            <a:r>
              <a:rPr sz="1100" spc="-9" dirty="0" smtClean="0">
                <a:latin typeface="Arial"/>
                <a:cs typeface="Arial"/>
              </a:rPr>
              <a:t>(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es</a:t>
            </a:r>
            <a:r>
              <a:rPr sz="1100" spc="-4" dirty="0" smtClean="0">
                <a:latin typeface="Arial"/>
                <a:cs typeface="Arial"/>
              </a:rPr>
              <a:t>ul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ng</a:t>
            </a:r>
            <a:r>
              <a:rPr sz="1100" spc="9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74" dirty="0" smtClean="0">
                <a:latin typeface="Arial"/>
                <a:cs typeface="Arial"/>
              </a:rPr>
              <a:t> </a:t>
            </a:r>
            <a:r>
              <a:rPr sz="1100" spc="-9" dirty="0" smtClean="0">
                <a:latin typeface="Arial"/>
                <a:cs typeface="Arial"/>
              </a:rPr>
              <a:t>s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ll</a:t>
            </a:r>
            <a:r>
              <a:rPr sz="1100" spc="0" dirty="0" smtClean="0">
                <a:latin typeface="Arial"/>
                <a:cs typeface="Arial"/>
              </a:rPr>
              <a:t>er</a:t>
            </a:r>
            <a:r>
              <a:rPr sz="1100" spc="94" dirty="0" smtClean="0">
                <a:latin typeface="Arial"/>
                <a:cs typeface="Arial"/>
              </a:rPr>
              <a:t> </a:t>
            </a:r>
            <a:r>
              <a:rPr sz="1100" spc="-9" dirty="0" smtClean="0">
                <a:latin typeface="Arial"/>
                <a:cs typeface="Arial"/>
              </a:rPr>
              <a:t>|</a:t>
            </a:r>
            <a:r>
              <a:rPr sz="1100" spc="0" dirty="0" smtClean="0">
                <a:latin typeface="Arial"/>
                <a:cs typeface="Arial"/>
              </a:rPr>
              <a:t>k</a:t>
            </a:r>
            <a:r>
              <a:rPr sz="1100" spc="-4" dirty="0" smtClean="0">
                <a:latin typeface="Arial"/>
                <a:cs typeface="Arial"/>
              </a:rPr>
              <a:t>’</a:t>
            </a:r>
            <a:r>
              <a:rPr sz="1050" spc="14" baseline="-20705" dirty="0" smtClean="0">
                <a:latin typeface="Arial"/>
                <a:cs typeface="Arial"/>
              </a:rPr>
              <a:t>p</a:t>
            </a:r>
            <a:r>
              <a:rPr sz="1100" spc="-9" dirty="0" smtClean="0">
                <a:latin typeface="Arial"/>
                <a:cs typeface="Arial"/>
              </a:rPr>
              <a:t>|</a:t>
            </a:r>
            <a:r>
              <a:rPr sz="1100" spc="4" dirty="0" smtClean="0">
                <a:latin typeface="Arial"/>
                <a:cs typeface="Arial"/>
              </a:rPr>
              <a:t>)</a:t>
            </a:r>
            <a:r>
              <a:rPr sz="1100" spc="0" dirty="0" smtClean="0">
                <a:latin typeface="Arial"/>
                <a:cs typeface="Arial"/>
              </a:rPr>
              <a:t>,</a:t>
            </a:r>
            <a:r>
              <a:rPr sz="1100" spc="90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6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14" dirty="0" smtClean="0">
                <a:latin typeface="Arial"/>
                <a:cs typeface="Arial"/>
              </a:rPr>
              <a:t>x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0" dirty="0" smtClean="0">
                <a:latin typeface="Arial"/>
                <a:cs typeface="Arial"/>
              </a:rPr>
              <a:t>um</a:t>
            </a:r>
            <a:r>
              <a:rPr sz="1100" spc="8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</a:t>
            </a:r>
            <a:r>
              <a:rPr sz="1100" spc="-14" dirty="0" smtClean="0">
                <a:latin typeface="Arial"/>
                <a:cs typeface="Arial"/>
              </a:rPr>
              <a:t>u</a:t>
            </a:r>
            <a:r>
              <a:rPr sz="1100" spc="-9" dirty="0" smtClean="0">
                <a:latin typeface="Arial"/>
                <a:cs typeface="Arial"/>
              </a:rPr>
              <a:t>r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8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is 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y</a:t>
            </a:r>
            <a:r>
              <a:rPr sz="1100" spc="6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42%</a:t>
            </a:r>
            <a:r>
              <a:rPr sz="1100" spc="69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f</a:t>
            </a:r>
            <a:r>
              <a:rPr sz="1100" spc="69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w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6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6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ac</a:t>
            </a:r>
            <a:r>
              <a:rPr sz="1100" spc="-4" dirty="0" smtClean="0">
                <a:latin typeface="Arial"/>
                <a:cs typeface="Arial"/>
              </a:rPr>
              <a:t>hi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4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ed</a:t>
            </a:r>
            <a:r>
              <a:rPr sz="1100" spc="7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by</a:t>
            </a:r>
            <a:r>
              <a:rPr sz="1100" spc="6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6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-4" dirty="0" smtClean="0">
                <a:latin typeface="Arial"/>
                <a:cs typeface="Arial"/>
              </a:rPr>
              <a:t>il</a:t>
            </a:r>
            <a:r>
              <a:rPr sz="1100" spc="0" dirty="0" smtClean="0">
                <a:latin typeface="Arial"/>
                <a:cs typeface="Arial"/>
              </a:rPr>
              <a:t>ar</a:t>
            </a:r>
            <a:r>
              <a:rPr sz="1100" spc="6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-19" dirty="0" smtClean="0">
                <a:latin typeface="Arial"/>
                <a:cs typeface="Arial"/>
              </a:rPr>
              <a:t>M</a:t>
            </a:r>
            <a:r>
              <a:rPr sz="1100" spc="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6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t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-9" dirty="0" smtClean="0">
                <a:latin typeface="Arial"/>
                <a:cs typeface="Arial"/>
              </a:rPr>
              <a:t>s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or</a:t>
            </a:r>
            <a:r>
              <a:rPr sz="1100" spc="59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69" dirty="0" smtClean="0">
                <a:latin typeface="Arial"/>
                <a:cs typeface="Arial"/>
              </a:rPr>
              <a:t> </a:t>
            </a:r>
            <a:r>
              <a:rPr sz="1100" spc="-9" dirty="0" smtClean="0">
                <a:latin typeface="Arial"/>
                <a:cs typeface="Arial"/>
              </a:rPr>
              <a:t>|</a:t>
            </a:r>
            <a:r>
              <a:rPr sz="1100" spc="-4" dirty="0" smtClean="0">
                <a:latin typeface="Arial"/>
                <a:cs typeface="Arial"/>
              </a:rPr>
              <a:t>V</a:t>
            </a:r>
            <a:r>
              <a:rPr sz="1050" spc="0" baseline="-20705" dirty="0" smtClean="0">
                <a:latin typeface="Arial"/>
                <a:cs typeface="Arial"/>
              </a:rPr>
              <a:t>D</a:t>
            </a:r>
            <a:r>
              <a:rPr sz="1050" spc="4" baseline="-20705" dirty="0" smtClean="0">
                <a:latin typeface="Arial"/>
                <a:cs typeface="Arial"/>
              </a:rPr>
              <a:t>S</a:t>
            </a:r>
            <a:r>
              <a:rPr sz="1100" spc="0" dirty="0" smtClean="0">
                <a:latin typeface="Arial"/>
                <a:cs typeface="Arial"/>
              </a:rPr>
              <a:t>|</a:t>
            </a:r>
            <a:r>
              <a:rPr sz="1100" spc="108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=</a:t>
            </a:r>
            <a:r>
              <a:rPr sz="1100" spc="69" dirty="0" smtClean="0">
                <a:latin typeface="Arial"/>
                <a:cs typeface="Arial"/>
              </a:rPr>
              <a:t> </a:t>
            </a:r>
            <a:r>
              <a:rPr sz="1100" spc="-9" dirty="0" smtClean="0">
                <a:latin typeface="Arial"/>
                <a:cs typeface="Arial"/>
              </a:rPr>
              <a:t>|</a:t>
            </a:r>
            <a:r>
              <a:rPr sz="1100" spc="-4" dirty="0" smtClean="0">
                <a:latin typeface="Arial"/>
                <a:cs typeface="Arial"/>
              </a:rPr>
              <a:t>V</a:t>
            </a:r>
            <a:r>
              <a:rPr sz="1050" spc="4" baseline="-20705" dirty="0" smtClean="0">
                <a:latin typeface="Arial"/>
                <a:cs typeface="Arial"/>
              </a:rPr>
              <a:t>GS</a:t>
            </a:r>
            <a:r>
              <a:rPr sz="1100" spc="0" dirty="0" smtClean="0">
                <a:latin typeface="Arial"/>
                <a:cs typeface="Arial"/>
              </a:rPr>
              <a:t>|</a:t>
            </a:r>
            <a:r>
              <a:rPr sz="1100" spc="100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=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ts val="1295"/>
              </a:lnSpc>
              <a:spcBef>
                <a:spcPts val="5"/>
              </a:spcBef>
            </a:pPr>
            <a:r>
              <a:rPr sz="1650" spc="0" baseline="5270" dirty="0" smtClean="0">
                <a:latin typeface="Arial"/>
                <a:cs typeface="Arial"/>
              </a:rPr>
              <a:t>2</a:t>
            </a:r>
            <a:r>
              <a:rPr sz="1650" spc="4" baseline="5270" dirty="0" smtClean="0">
                <a:latin typeface="Arial"/>
                <a:cs typeface="Arial"/>
              </a:rPr>
              <a:t>.</a:t>
            </a:r>
            <a:r>
              <a:rPr sz="1650" spc="0" baseline="5270" dirty="0" smtClean="0">
                <a:latin typeface="Arial"/>
                <a:cs typeface="Arial"/>
              </a:rPr>
              <a:t>5</a:t>
            </a:r>
            <a:r>
              <a:rPr sz="1650" spc="14" baseline="5270" dirty="0" smtClean="0">
                <a:latin typeface="Arial"/>
                <a:cs typeface="Arial"/>
              </a:rPr>
              <a:t> </a:t>
            </a:r>
            <a:r>
              <a:rPr sz="1650" spc="-14" baseline="5270" dirty="0" smtClean="0">
                <a:latin typeface="Arial"/>
                <a:cs typeface="Arial"/>
              </a:rPr>
              <a:t>V</a:t>
            </a:r>
            <a:r>
              <a:rPr sz="1650" spc="0" baseline="5270" dirty="0" smtClean="0">
                <a:latin typeface="Arial"/>
                <a:cs typeface="Arial"/>
              </a:rPr>
              <a:t>.</a:t>
            </a:r>
            <a:r>
              <a:rPr sz="1650" spc="14" baseline="5270" dirty="0" smtClean="0">
                <a:latin typeface="Arial"/>
                <a:cs typeface="Arial"/>
              </a:rPr>
              <a:t> </a:t>
            </a:r>
            <a:r>
              <a:rPr sz="1650" spc="-4" baseline="5270" dirty="0" smtClean="0">
                <a:latin typeface="Arial"/>
                <a:cs typeface="Arial"/>
              </a:rPr>
              <a:t>Fo</a:t>
            </a:r>
            <a:r>
              <a:rPr sz="1650" spc="0" baseline="5270" dirty="0" smtClean="0">
                <a:latin typeface="Arial"/>
                <a:cs typeface="Arial"/>
              </a:rPr>
              <a:t>r</a:t>
            </a:r>
            <a:r>
              <a:rPr sz="1650" spc="14" baseline="5270" dirty="0" smtClean="0">
                <a:latin typeface="Arial"/>
                <a:cs typeface="Arial"/>
              </a:rPr>
              <a:t> </a:t>
            </a:r>
            <a:r>
              <a:rPr sz="1650" spc="-4" baseline="5270" dirty="0" smtClean="0">
                <a:latin typeface="Arial"/>
                <a:cs typeface="Arial"/>
              </a:rPr>
              <a:t>P</a:t>
            </a:r>
            <a:r>
              <a:rPr sz="1650" spc="-19" baseline="5270" dirty="0" smtClean="0">
                <a:latin typeface="Arial"/>
                <a:cs typeface="Arial"/>
              </a:rPr>
              <a:t>M</a:t>
            </a:r>
            <a:r>
              <a:rPr sz="1650" spc="4" baseline="5270" dirty="0" smtClean="0">
                <a:latin typeface="Arial"/>
                <a:cs typeface="Arial"/>
              </a:rPr>
              <a:t>O</a:t>
            </a:r>
            <a:r>
              <a:rPr sz="1650" spc="-4" baseline="5270" dirty="0" smtClean="0">
                <a:latin typeface="Arial"/>
                <a:cs typeface="Arial"/>
              </a:rPr>
              <a:t>S</a:t>
            </a:r>
            <a:r>
              <a:rPr sz="1650" spc="0" baseline="5270" dirty="0" smtClean="0">
                <a:latin typeface="Arial"/>
                <a:cs typeface="Arial"/>
              </a:rPr>
              <a:t>,</a:t>
            </a:r>
            <a:r>
              <a:rPr sz="1650" spc="24" baseline="5270" dirty="0" smtClean="0">
                <a:latin typeface="Arial"/>
                <a:cs typeface="Arial"/>
              </a:rPr>
              <a:t> </a:t>
            </a:r>
            <a:r>
              <a:rPr sz="1650" spc="-9" baseline="5270" dirty="0" smtClean="0">
                <a:latin typeface="Arial"/>
                <a:cs typeface="Arial"/>
              </a:rPr>
              <a:t>|</a:t>
            </a:r>
            <a:r>
              <a:rPr sz="1650" spc="-4" baseline="5270" dirty="0" smtClean="0">
                <a:latin typeface="Arial"/>
                <a:cs typeface="Arial"/>
              </a:rPr>
              <a:t>I</a:t>
            </a:r>
            <a:r>
              <a:rPr sz="1050" spc="0" baseline="-16564" dirty="0" smtClean="0">
                <a:latin typeface="Arial"/>
                <a:cs typeface="Arial"/>
              </a:rPr>
              <a:t>D</a:t>
            </a:r>
            <a:r>
              <a:rPr sz="1650" spc="0" baseline="5270" dirty="0" smtClean="0">
                <a:latin typeface="Arial"/>
                <a:cs typeface="Arial"/>
              </a:rPr>
              <a:t>|</a:t>
            </a:r>
            <a:r>
              <a:rPr sz="1650" spc="30" baseline="5270" dirty="0" smtClean="0">
                <a:latin typeface="Arial"/>
                <a:cs typeface="Arial"/>
              </a:rPr>
              <a:t> </a:t>
            </a:r>
            <a:r>
              <a:rPr sz="1650" spc="0" baseline="5270" dirty="0" smtClean="0">
                <a:latin typeface="Arial"/>
                <a:cs typeface="Arial"/>
              </a:rPr>
              <a:t>~ 92</a:t>
            </a:r>
            <a:r>
              <a:rPr sz="1650" spc="14" baseline="5270" dirty="0" smtClean="0">
                <a:latin typeface="Arial"/>
                <a:cs typeface="Arial"/>
              </a:rPr>
              <a:t> </a:t>
            </a:r>
            <a:r>
              <a:rPr sz="1650" spc="0" baseline="5270" dirty="0" smtClean="0">
                <a:latin typeface="Arial"/>
                <a:cs typeface="Arial"/>
              </a:rPr>
              <a:t>μA</a:t>
            </a:r>
            <a:r>
              <a:rPr sz="1650" spc="14" baseline="5270" dirty="0" smtClean="0">
                <a:latin typeface="Arial"/>
                <a:cs typeface="Arial"/>
              </a:rPr>
              <a:t> </a:t>
            </a:r>
            <a:r>
              <a:rPr sz="1650" spc="0" baseline="5270" dirty="0" smtClean="0">
                <a:latin typeface="Arial"/>
                <a:cs typeface="Arial"/>
              </a:rPr>
              <a:t>but</a:t>
            </a:r>
            <a:r>
              <a:rPr sz="1650" spc="4" baseline="5270" dirty="0" smtClean="0">
                <a:latin typeface="Arial"/>
                <a:cs typeface="Arial"/>
              </a:rPr>
              <a:t> f</a:t>
            </a:r>
            <a:r>
              <a:rPr sz="1650" spc="-14" baseline="5270" dirty="0" smtClean="0">
                <a:latin typeface="Arial"/>
                <a:cs typeface="Arial"/>
              </a:rPr>
              <a:t>o</a:t>
            </a:r>
            <a:r>
              <a:rPr sz="1650" spc="0" baseline="5270" dirty="0" smtClean="0">
                <a:latin typeface="Arial"/>
                <a:cs typeface="Arial"/>
              </a:rPr>
              <a:t>r</a:t>
            </a:r>
            <a:r>
              <a:rPr sz="1650" spc="24" baseline="5270" dirty="0" smtClean="0">
                <a:latin typeface="Arial"/>
                <a:cs typeface="Arial"/>
              </a:rPr>
              <a:t> </a:t>
            </a:r>
            <a:r>
              <a:rPr sz="1650" spc="-4" baseline="5270" dirty="0" smtClean="0">
                <a:latin typeface="Arial"/>
                <a:cs typeface="Arial"/>
              </a:rPr>
              <a:t>N</a:t>
            </a:r>
            <a:r>
              <a:rPr sz="1650" spc="-19" baseline="5270" dirty="0" smtClean="0">
                <a:latin typeface="Arial"/>
                <a:cs typeface="Arial"/>
              </a:rPr>
              <a:t>M</a:t>
            </a:r>
            <a:r>
              <a:rPr sz="1650" spc="4" baseline="5270" dirty="0" smtClean="0">
                <a:latin typeface="Arial"/>
                <a:cs typeface="Arial"/>
              </a:rPr>
              <a:t>O</a:t>
            </a:r>
            <a:r>
              <a:rPr sz="1650" spc="0" baseline="5270" dirty="0" smtClean="0">
                <a:latin typeface="Arial"/>
                <a:cs typeface="Arial"/>
              </a:rPr>
              <a:t>S</a:t>
            </a:r>
            <a:r>
              <a:rPr sz="1650" spc="4" baseline="5270" dirty="0" smtClean="0">
                <a:latin typeface="Arial"/>
                <a:cs typeface="Arial"/>
              </a:rPr>
              <a:t> I</a:t>
            </a:r>
            <a:r>
              <a:rPr sz="1050" spc="0" baseline="-16564" dirty="0" smtClean="0">
                <a:latin typeface="Arial"/>
                <a:cs typeface="Arial"/>
              </a:rPr>
              <a:t>D</a:t>
            </a:r>
            <a:r>
              <a:rPr sz="1050" spc="139" baseline="-16564" dirty="0" smtClean="0">
                <a:latin typeface="Arial"/>
                <a:cs typeface="Arial"/>
              </a:rPr>
              <a:t> </a:t>
            </a:r>
            <a:r>
              <a:rPr sz="1650" spc="0" baseline="5270" dirty="0" smtClean="0">
                <a:latin typeface="Arial"/>
                <a:cs typeface="Arial"/>
              </a:rPr>
              <a:t>~</a:t>
            </a:r>
            <a:r>
              <a:rPr sz="1650" spc="9" baseline="5270" dirty="0" smtClean="0">
                <a:latin typeface="Arial"/>
                <a:cs typeface="Arial"/>
              </a:rPr>
              <a:t> </a:t>
            </a:r>
            <a:r>
              <a:rPr sz="1650" spc="0" baseline="5270" dirty="0" smtClean="0">
                <a:latin typeface="Arial"/>
                <a:cs typeface="Arial"/>
              </a:rPr>
              <a:t>220</a:t>
            </a:r>
            <a:r>
              <a:rPr sz="1650" spc="19" baseline="5270" dirty="0" smtClean="0">
                <a:latin typeface="Arial"/>
                <a:cs typeface="Arial"/>
              </a:rPr>
              <a:t> </a:t>
            </a:r>
            <a:r>
              <a:rPr sz="1650" spc="0" baseline="5270" dirty="0" smtClean="0">
                <a:latin typeface="Arial"/>
                <a:cs typeface="Arial"/>
              </a:rPr>
              <a:t>μ</a:t>
            </a:r>
            <a:r>
              <a:rPr sz="1650" spc="-4" baseline="5270" dirty="0" smtClean="0">
                <a:latin typeface="Arial"/>
                <a:cs typeface="Arial"/>
              </a:rPr>
              <a:t>A</a:t>
            </a:r>
            <a:r>
              <a:rPr sz="1650" spc="0" baseline="5270" dirty="0" smtClean="0">
                <a:latin typeface="Arial"/>
                <a:cs typeface="Arial"/>
              </a:rPr>
              <a:t>.</a:t>
            </a:r>
            <a:r>
              <a:rPr sz="1650" spc="14" baseline="5270" dirty="0" smtClean="0">
                <a:latin typeface="Arial"/>
                <a:cs typeface="Arial"/>
              </a:rPr>
              <a:t> </a:t>
            </a:r>
            <a:r>
              <a:rPr sz="1650" spc="-4" baseline="5270" dirty="0" smtClean="0">
                <a:latin typeface="Arial"/>
                <a:cs typeface="Arial"/>
              </a:rPr>
              <a:t>S</a:t>
            </a:r>
            <a:r>
              <a:rPr sz="1650" spc="0" baseline="5270" dirty="0" smtClean="0">
                <a:latin typeface="Arial"/>
                <a:cs typeface="Arial"/>
              </a:rPr>
              <a:t>ee</a:t>
            </a:r>
            <a:r>
              <a:rPr sz="1650" spc="14" baseline="5270" dirty="0" smtClean="0">
                <a:latin typeface="Arial"/>
                <a:cs typeface="Arial"/>
              </a:rPr>
              <a:t> </a:t>
            </a:r>
            <a:r>
              <a:rPr sz="1650" spc="-14" baseline="5270" dirty="0" smtClean="0">
                <a:latin typeface="Arial"/>
                <a:cs typeface="Arial"/>
              </a:rPr>
              <a:t>p</a:t>
            </a:r>
            <a:r>
              <a:rPr sz="1650" spc="0" baseline="5270" dirty="0" smtClean="0">
                <a:latin typeface="Arial"/>
                <a:cs typeface="Arial"/>
              </a:rPr>
              <a:t>.</a:t>
            </a:r>
            <a:r>
              <a:rPr sz="1650" spc="25" baseline="5270" dirty="0" smtClean="0">
                <a:latin typeface="Arial"/>
                <a:cs typeface="Arial"/>
              </a:rPr>
              <a:t> </a:t>
            </a:r>
            <a:r>
              <a:rPr sz="1650" spc="0" baseline="5270" dirty="0" smtClean="0">
                <a:latin typeface="Arial"/>
                <a:cs typeface="Arial"/>
              </a:rPr>
              <a:t>18</a:t>
            </a:r>
            <a:r>
              <a:rPr sz="1650" spc="4" baseline="5270" dirty="0" smtClean="0">
                <a:latin typeface="Arial"/>
                <a:cs typeface="Arial"/>
              </a:rPr>
              <a:t> </a:t>
            </a:r>
            <a:r>
              <a:rPr sz="1650" spc="-19" baseline="5270" dirty="0" smtClean="0">
                <a:latin typeface="Arial"/>
                <a:cs typeface="Arial"/>
              </a:rPr>
              <a:t>M</a:t>
            </a:r>
            <a:r>
              <a:rPr sz="1650" spc="4" baseline="5270" dirty="0" smtClean="0">
                <a:latin typeface="Arial"/>
                <a:cs typeface="Arial"/>
              </a:rPr>
              <a:t>O</a:t>
            </a:r>
            <a:r>
              <a:rPr sz="1650" spc="-14" baseline="5270" dirty="0" smtClean="0">
                <a:latin typeface="Arial"/>
                <a:cs typeface="Arial"/>
              </a:rPr>
              <a:t>S</a:t>
            </a:r>
            <a:r>
              <a:rPr sz="1650" spc="0" baseline="5270" dirty="0" smtClean="0">
                <a:latin typeface="Arial"/>
                <a:cs typeface="Arial"/>
              </a:rPr>
              <a:t>F</a:t>
            </a:r>
            <a:r>
              <a:rPr sz="1650" spc="-4" baseline="5270" dirty="0" smtClean="0">
                <a:latin typeface="Arial"/>
                <a:cs typeface="Arial"/>
              </a:rPr>
              <a:t>E</a:t>
            </a:r>
            <a:r>
              <a:rPr sz="1650" spc="0" baseline="5270" dirty="0" smtClean="0">
                <a:latin typeface="Arial"/>
                <a:cs typeface="Arial"/>
              </a:rPr>
              <a:t>T</a:t>
            </a:r>
            <a:endParaRPr sz="1100">
              <a:latin typeface="Arial"/>
              <a:cs typeface="Arial"/>
            </a:endParaRPr>
          </a:p>
          <a:p>
            <a:pPr marL="12700" marR="21900">
              <a:lnSpc>
                <a:spcPts val="1075"/>
              </a:lnSpc>
            </a:pPr>
            <a:r>
              <a:rPr sz="1100" spc="4" dirty="0" smtClean="0">
                <a:latin typeface="Arial"/>
                <a:cs typeface="Arial"/>
              </a:rPr>
              <a:t>tr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sp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c</a:t>
            </a:r>
            <a:r>
              <a:rPr sz="1100" spc="-9" dirty="0" smtClean="0">
                <a:latin typeface="Arial"/>
                <a:cs typeface="Arial"/>
              </a:rPr>
              <a:t>y</a:t>
            </a:r>
            <a:r>
              <a:rPr sz="1100" spc="0" dirty="0" smtClean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74852" y="6255564"/>
            <a:ext cx="4850620" cy="7694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just">
              <a:lnSpc>
                <a:spcPts val="1264"/>
              </a:lnSpc>
              <a:spcBef>
                <a:spcPts val="50"/>
              </a:spcBef>
            </a:pP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ff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4" dirty="0" smtClean="0">
                <a:latin typeface="Arial"/>
                <a:cs typeface="Arial"/>
              </a:rPr>
              <a:t>c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f</a:t>
            </a:r>
            <a:r>
              <a:rPr sz="1100" spc="24" dirty="0" smtClean="0">
                <a:latin typeface="Arial"/>
                <a:cs typeface="Arial"/>
              </a:rPr>
              <a:t> </a:t>
            </a:r>
            <a:r>
              <a:rPr sz="1100" spc="-9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oc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y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ur</a:t>
            </a:r>
            <a:r>
              <a:rPr sz="1100" spc="-9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ti</a:t>
            </a:r>
            <a:r>
              <a:rPr sz="1100" spc="0" dirty="0" smtClean="0">
                <a:latin typeface="Arial"/>
                <a:cs typeface="Arial"/>
              </a:rPr>
              <a:t>on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are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ess</a:t>
            </a:r>
            <a:r>
              <a:rPr sz="1100" spc="19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p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u</a:t>
            </a:r>
            <a:r>
              <a:rPr sz="1100" spc="0" dirty="0" smtClean="0">
                <a:latin typeface="Arial"/>
                <a:cs typeface="Arial"/>
              </a:rPr>
              <a:t>nc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-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-19" dirty="0" smtClean="0">
                <a:latin typeface="Arial"/>
                <a:cs typeface="Arial"/>
              </a:rPr>
              <a:t>M</a:t>
            </a:r>
            <a:r>
              <a:rPr sz="1100" spc="4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S</a:t>
            </a:r>
            <a:r>
              <a:rPr sz="1100" spc="0" dirty="0" smtClean="0">
                <a:latin typeface="Arial"/>
                <a:cs typeface="Arial"/>
              </a:rPr>
              <a:t>. </a:t>
            </a:r>
            <a:r>
              <a:rPr sz="1100" spc="9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sp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-9" dirty="0" smtClean="0">
                <a:latin typeface="Arial"/>
                <a:cs typeface="Arial"/>
              </a:rPr>
              <a:t>c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ng </a:t>
            </a:r>
            <a:endParaRPr sz="1100">
              <a:latin typeface="Arial"/>
              <a:cs typeface="Arial"/>
            </a:endParaRPr>
          </a:p>
          <a:p>
            <a:pPr marL="12700" algn="just">
              <a:lnSpc>
                <a:spcPts val="1264"/>
              </a:lnSpc>
            </a:pPr>
            <a:r>
              <a:rPr sz="1100" spc="0" dirty="0" smtClean="0">
                <a:latin typeface="Arial"/>
                <a:cs typeface="Arial"/>
              </a:rPr>
              <a:t>b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14" dirty="0" smtClean="0">
                <a:latin typeface="Arial"/>
                <a:cs typeface="Arial"/>
              </a:rPr>
              <a:t>w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25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-19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ff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20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</a:t>
            </a:r>
            <a:r>
              <a:rPr sz="1100" spc="-14" dirty="0" smtClean="0">
                <a:latin typeface="Arial"/>
                <a:cs typeface="Arial"/>
              </a:rPr>
              <a:t>u</a:t>
            </a:r>
            <a:r>
              <a:rPr sz="1100" spc="-9" dirty="0" smtClean="0">
                <a:latin typeface="Arial"/>
                <a:cs typeface="Arial"/>
              </a:rPr>
              <a:t>rv</a:t>
            </a:r>
            <a:r>
              <a:rPr sz="1100" spc="0" dirty="0" smtClean="0">
                <a:latin typeface="Arial"/>
                <a:cs typeface="Arial"/>
              </a:rPr>
              <a:t>es</a:t>
            </a:r>
            <a:r>
              <a:rPr sz="1100" spc="2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can</a:t>
            </a:r>
            <a:r>
              <a:rPr sz="1100" spc="2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be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co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ed q</a:t>
            </a:r>
            <a:r>
              <a:rPr sz="1100" spc="-4" dirty="0" smtClean="0">
                <a:latin typeface="Arial"/>
                <a:cs typeface="Arial"/>
              </a:rPr>
              <a:t>u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d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c,</a:t>
            </a:r>
            <a:r>
              <a:rPr sz="1100" spc="2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-4" dirty="0" smtClean="0">
                <a:latin typeface="Arial"/>
                <a:cs typeface="Arial"/>
              </a:rPr>
              <a:t>il</a:t>
            </a:r>
            <a:r>
              <a:rPr sz="1100" spc="0" dirty="0" smtClean="0">
                <a:latin typeface="Arial"/>
                <a:cs typeface="Arial"/>
              </a:rPr>
              <a:t>ar</a:t>
            </a:r>
            <a:r>
              <a:rPr sz="1100" spc="20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o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-</a:t>
            </a:r>
            <a:r>
              <a:rPr sz="1100" spc="0" dirty="0" smtClean="0">
                <a:latin typeface="Arial"/>
                <a:cs typeface="Arial"/>
              </a:rPr>
              <a:t>V</a:t>
            </a:r>
            <a:r>
              <a:rPr sz="1100" spc="20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</a:t>
            </a:r>
            <a:r>
              <a:rPr sz="1100" spc="-14" dirty="0" smtClean="0">
                <a:latin typeface="Arial"/>
                <a:cs typeface="Arial"/>
              </a:rPr>
              <a:t>u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-9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e </a:t>
            </a:r>
            <a:endParaRPr sz="1100">
              <a:latin typeface="Arial"/>
              <a:cs typeface="Arial"/>
            </a:endParaRPr>
          </a:p>
          <a:p>
            <a:pPr marL="12700" algn="just">
              <a:lnSpc>
                <a:spcPts val="1264"/>
              </a:lnSpc>
            </a:pP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f</a:t>
            </a:r>
            <a:r>
              <a:rPr sz="1100" spc="2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g</a:t>
            </a:r>
            <a:r>
              <a:rPr sz="1100" spc="4" dirty="0" smtClean="0">
                <a:latin typeface="Arial"/>
                <a:cs typeface="Arial"/>
              </a:rPr>
              <a:t>-</a:t>
            </a:r>
            <a:r>
              <a:rPr sz="1100" spc="0" dirty="0" smtClean="0">
                <a:latin typeface="Arial"/>
                <a:cs typeface="Arial"/>
              </a:rPr>
              <a:t>ch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el</a:t>
            </a:r>
            <a:r>
              <a:rPr sz="1100" spc="1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-9" dirty="0" smtClean="0">
                <a:latin typeface="Arial"/>
                <a:cs typeface="Arial"/>
              </a:rPr>
              <a:t>v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ces.</a:t>
            </a:r>
            <a:r>
              <a:rPr sz="1100" spc="9" dirty="0" smtClean="0">
                <a:latin typeface="Arial"/>
                <a:cs typeface="Arial"/>
              </a:rPr>
              <a:t> 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-4" dirty="0" smtClean="0">
                <a:latin typeface="Arial"/>
                <a:cs typeface="Arial"/>
              </a:rPr>
              <a:t>f</a:t>
            </a:r>
            <a:r>
              <a:rPr sz="1100" spc="4" dirty="0" smtClean="0">
                <a:latin typeface="Arial"/>
                <a:cs typeface="Arial"/>
              </a:rPr>
              <a:t>f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4" dirty="0" smtClean="0">
                <a:latin typeface="Arial"/>
                <a:cs typeface="Arial"/>
              </a:rPr>
              <a:t>c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2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1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19" dirty="0" smtClean="0">
                <a:latin typeface="Arial"/>
                <a:cs typeface="Arial"/>
              </a:rPr>
              <a:t>i</a:t>
            </a:r>
            <a:r>
              <a:rPr sz="1100" spc="14" dirty="0" smtClean="0">
                <a:latin typeface="Arial"/>
                <a:cs typeface="Arial"/>
              </a:rPr>
              <a:t>f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c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nt</a:t>
            </a:r>
            <a:r>
              <a:rPr sz="1100" spc="1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due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o </a:t>
            </a:r>
            <a:r>
              <a:rPr sz="1100" spc="-9" dirty="0" smtClean="0">
                <a:latin typeface="Arial"/>
                <a:cs typeface="Arial"/>
              </a:rPr>
              <a:t>s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ll</a:t>
            </a:r>
            <a:r>
              <a:rPr sz="1100" spc="0" dirty="0" smtClean="0">
                <a:latin typeface="Arial"/>
                <a:cs typeface="Arial"/>
              </a:rPr>
              <a:t>er</a:t>
            </a:r>
            <a:r>
              <a:rPr sz="1100" spc="20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bi</a:t>
            </a:r>
            <a:r>
              <a:rPr sz="1100" spc="4" dirty="0" smtClean="0">
                <a:latin typeface="Arial"/>
                <a:cs typeface="Arial"/>
              </a:rPr>
              <a:t>l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y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of </a:t>
            </a:r>
            <a:endParaRPr sz="1100">
              <a:latin typeface="Arial"/>
              <a:cs typeface="Arial"/>
            </a:endParaRPr>
          </a:p>
          <a:p>
            <a:pPr marL="12700" algn="just">
              <a:lnSpc>
                <a:spcPts val="1152"/>
              </a:lnSpc>
            </a:pP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4" dirty="0" smtClean="0">
                <a:latin typeface="Arial"/>
                <a:cs typeface="Arial"/>
              </a:rPr>
              <a:t>ol</a:t>
            </a:r>
            <a:r>
              <a:rPr sz="1100" spc="0" dirty="0" smtClean="0">
                <a:latin typeface="Arial"/>
                <a:cs typeface="Arial"/>
              </a:rPr>
              <a:t>es</a:t>
            </a:r>
            <a:r>
              <a:rPr sz="1100" spc="86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comp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ed</a:t>
            </a:r>
            <a:r>
              <a:rPr sz="1100" spc="61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61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66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f</a:t>
            </a:r>
            <a:r>
              <a:rPr sz="1100" spc="91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ec</a:t>
            </a:r>
            <a:r>
              <a:rPr sz="1100" spc="-9" dirty="0" smtClean="0">
                <a:latin typeface="Arial"/>
                <a:cs typeface="Arial"/>
              </a:rPr>
              <a:t>t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-9" dirty="0" smtClean="0">
                <a:latin typeface="Arial"/>
                <a:cs typeface="Arial"/>
              </a:rPr>
              <a:t>s</a:t>
            </a:r>
            <a:r>
              <a:rPr sz="1100" spc="0" dirty="0" smtClean="0">
                <a:latin typeface="Arial"/>
                <a:cs typeface="Arial"/>
              </a:rPr>
              <a:t>.</a:t>
            </a:r>
            <a:r>
              <a:rPr sz="1100" spc="81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S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ll</a:t>
            </a:r>
            <a:r>
              <a:rPr sz="1100" spc="0" dirty="0" smtClean="0">
                <a:latin typeface="Arial"/>
                <a:cs typeface="Arial"/>
              </a:rPr>
              <a:t>er</a:t>
            </a:r>
            <a:r>
              <a:rPr sz="1100" spc="91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86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bili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y</a:t>
            </a:r>
            <a:r>
              <a:rPr sz="1100" spc="76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ca</a:t>
            </a:r>
            <a:r>
              <a:rPr sz="1100" spc="-4" dirty="0" smtClean="0">
                <a:latin typeface="Arial"/>
                <a:cs typeface="Arial"/>
              </a:rPr>
              <a:t>u</a:t>
            </a:r>
            <a:r>
              <a:rPr sz="1100" spc="0" dirty="0" smtClean="0">
                <a:latin typeface="Arial"/>
                <a:cs typeface="Arial"/>
              </a:rPr>
              <a:t>ses</a:t>
            </a:r>
            <a:r>
              <a:rPr sz="1100" spc="71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ξ</a:t>
            </a:r>
            <a:r>
              <a:rPr sz="1050" spc="0" baseline="-20705" dirty="0" smtClean="0">
                <a:latin typeface="Arial"/>
                <a:cs typeface="Arial"/>
              </a:rPr>
              <a:t>c  </a:t>
            </a:r>
            <a:r>
              <a:rPr sz="1100" spc="-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71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be </a:t>
            </a:r>
            <a:endParaRPr sz="1100">
              <a:latin typeface="Arial"/>
              <a:cs typeface="Arial"/>
            </a:endParaRPr>
          </a:p>
          <a:p>
            <a:pPr marL="12700" algn="just">
              <a:lnSpc>
                <a:spcPts val="1264"/>
              </a:lnSpc>
              <a:spcBef>
                <a:spcPts val="127"/>
              </a:spcBef>
            </a:pP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85825" y="736473"/>
            <a:ext cx="5014976" cy="37608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938212" y="638175"/>
            <a:ext cx="4932299" cy="36988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38212" y="638175"/>
            <a:ext cx="4932299" cy="3698875"/>
          </a:xfrm>
          <a:custGeom>
            <a:avLst/>
            <a:gdLst/>
            <a:ahLst/>
            <a:cxnLst/>
            <a:rect l="l" t="t" r="r" b="b"/>
            <a:pathLst>
              <a:path w="4932299" h="3698875">
                <a:moveTo>
                  <a:pt x="0" y="3698875"/>
                </a:moveTo>
                <a:lnTo>
                  <a:pt x="4932299" y="3698875"/>
                </a:lnTo>
                <a:lnTo>
                  <a:pt x="4932299" y="0"/>
                </a:lnTo>
                <a:lnTo>
                  <a:pt x="0" y="0"/>
                </a:lnTo>
                <a:lnTo>
                  <a:pt x="0" y="3698875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938212" y="638175"/>
            <a:ext cx="4932299" cy="36988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85825" y="736600"/>
            <a:ext cx="5014976" cy="37608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85825" y="736473"/>
            <a:ext cx="5014976" cy="3760851"/>
          </a:xfrm>
          <a:custGeom>
            <a:avLst/>
            <a:gdLst/>
            <a:ahLst/>
            <a:cxnLst/>
            <a:rect l="l" t="t" r="r" b="b"/>
            <a:pathLst>
              <a:path w="5014976" h="3760851">
                <a:moveTo>
                  <a:pt x="0" y="3760851"/>
                </a:moveTo>
                <a:lnTo>
                  <a:pt x="5014976" y="3760851"/>
                </a:lnTo>
                <a:lnTo>
                  <a:pt x="5014976" y="0"/>
                </a:lnTo>
                <a:lnTo>
                  <a:pt x="0" y="0"/>
                </a:lnTo>
                <a:lnTo>
                  <a:pt x="0" y="3760851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74852" y="4780332"/>
            <a:ext cx="4263558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sz="1100" spc="-4" dirty="0" smtClean="0">
                <a:latin typeface="Arial"/>
                <a:cs typeface="Arial"/>
              </a:rPr>
              <a:t>D</a:t>
            </a:r>
            <a:r>
              <a:rPr sz="1100" spc="0" dirty="0" smtClean="0">
                <a:latin typeface="Arial"/>
                <a:cs typeface="Arial"/>
              </a:rPr>
              <a:t>C</a:t>
            </a:r>
            <a:r>
              <a:rPr sz="1100" spc="-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p</a:t>
            </a:r>
            <a:r>
              <a:rPr sz="1100" spc="-4" dirty="0" smtClean="0">
                <a:latin typeface="Arial"/>
                <a:cs typeface="Arial"/>
              </a:rPr>
              <a:t>oi</a:t>
            </a:r>
            <a:r>
              <a:rPr sz="1100" spc="0" dirty="0" smtClean="0">
                <a:latin typeface="Arial"/>
                <a:cs typeface="Arial"/>
              </a:rPr>
              <a:t>nts 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oc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ed</a:t>
            </a:r>
            <a:r>
              <a:rPr sz="1100" spc="-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at</a:t>
            </a:r>
            <a:r>
              <a:rPr sz="1100" spc="-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-1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nte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secti</a:t>
            </a:r>
            <a:r>
              <a:rPr sz="1100" spc="-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1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of</a:t>
            </a:r>
            <a:r>
              <a:rPr sz="1100" spc="-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-1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cor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es</a:t>
            </a:r>
            <a:r>
              <a:rPr sz="1100" spc="-4" dirty="0" smtClean="0">
                <a:latin typeface="Arial"/>
                <a:cs typeface="Arial"/>
              </a:rPr>
              <a:t>p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ng</a:t>
            </a:r>
            <a:r>
              <a:rPr sz="1100" spc="-1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li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s.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74852" y="5216196"/>
            <a:ext cx="4626270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ote</a:t>
            </a:r>
            <a:r>
              <a:rPr sz="1100" spc="-1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l o</a:t>
            </a:r>
            <a:r>
              <a:rPr sz="1100" spc="-4" dirty="0" smtClean="0">
                <a:latin typeface="Arial"/>
                <a:cs typeface="Arial"/>
              </a:rPr>
              <a:t>p</a:t>
            </a:r>
            <a:r>
              <a:rPr sz="1100" spc="0" dirty="0" smtClean="0">
                <a:latin typeface="Arial"/>
                <a:cs typeface="Arial"/>
              </a:rPr>
              <a:t>era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ng</a:t>
            </a:r>
            <a:r>
              <a:rPr sz="1100" spc="-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p</a:t>
            </a:r>
            <a:r>
              <a:rPr sz="1100" spc="-4" dirty="0" smtClean="0">
                <a:latin typeface="Arial"/>
                <a:cs typeface="Arial"/>
              </a:rPr>
              <a:t>oi</a:t>
            </a:r>
            <a:r>
              <a:rPr sz="1100" spc="0" dirty="0" smtClean="0">
                <a:latin typeface="Arial"/>
                <a:cs typeface="Arial"/>
              </a:rPr>
              <a:t>nts are</a:t>
            </a:r>
            <a:r>
              <a:rPr sz="1100" spc="-1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oc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ed</a:t>
            </a:r>
            <a:r>
              <a:rPr sz="1100" spc="-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r</a:t>
            </a:r>
            <a:r>
              <a:rPr sz="1100" spc="-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at</a:t>
            </a:r>
            <a:r>
              <a:rPr sz="1100" spc="-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-1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or</a:t>
            </a:r>
            <a:r>
              <a:rPr sz="1100" spc="-1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ow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u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p</a:t>
            </a:r>
            <a:r>
              <a:rPr sz="1100" spc="-4" dirty="0" smtClean="0">
                <a:latin typeface="Arial"/>
                <a:cs typeface="Arial"/>
              </a:rPr>
              <a:t>u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-2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4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s.</a:t>
            </a:r>
            <a:endParaRPr sz="11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85825" y="736473"/>
            <a:ext cx="5014976" cy="37608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938212" y="638175"/>
            <a:ext cx="4932299" cy="36988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38212" y="638175"/>
            <a:ext cx="4932299" cy="3698875"/>
          </a:xfrm>
          <a:custGeom>
            <a:avLst/>
            <a:gdLst/>
            <a:ahLst/>
            <a:cxnLst/>
            <a:rect l="l" t="t" r="r" b="b"/>
            <a:pathLst>
              <a:path w="4932299" h="3698875">
                <a:moveTo>
                  <a:pt x="0" y="3698875"/>
                </a:moveTo>
                <a:lnTo>
                  <a:pt x="4932299" y="3698875"/>
                </a:lnTo>
                <a:lnTo>
                  <a:pt x="4932299" y="0"/>
                </a:lnTo>
                <a:lnTo>
                  <a:pt x="0" y="0"/>
                </a:lnTo>
                <a:lnTo>
                  <a:pt x="0" y="3698875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62000" y="5410263"/>
            <a:ext cx="5715000" cy="40401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74852" y="4780332"/>
            <a:ext cx="4847706" cy="6182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just">
              <a:lnSpc>
                <a:spcPts val="1190"/>
              </a:lnSpc>
              <a:spcBef>
                <a:spcPts val="99"/>
              </a:spcBef>
            </a:pPr>
            <a:r>
              <a:rPr sz="1100" spc="-4" dirty="0" smtClean="0">
                <a:latin typeface="Arial"/>
                <a:cs typeface="Arial"/>
              </a:rPr>
              <a:t>V</a:t>
            </a:r>
            <a:r>
              <a:rPr sz="1100" spc="9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C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f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14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er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er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4" dirty="0" smtClean="0">
                <a:latin typeface="Arial"/>
                <a:cs typeface="Arial"/>
              </a:rPr>
              <a:t>x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b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1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-9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ery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-9" dirty="0" smtClean="0">
                <a:latin typeface="Arial"/>
                <a:cs typeface="Arial"/>
              </a:rPr>
              <a:t>r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ow </a:t>
            </a:r>
            <a:r>
              <a:rPr sz="1100" spc="-4" dirty="0" smtClean="0">
                <a:latin typeface="Arial"/>
                <a:cs typeface="Arial"/>
              </a:rPr>
              <a:t>t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on</a:t>
            </a:r>
            <a:r>
              <a:rPr sz="1100" spc="15" dirty="0" smtClean="0">
                <a:latin typeface="Arial"/>
                <a:cs typeface="Arial"/>
              </a:rPr>
              <a:t> </a:t>
            </a:r>
            <a:r>
              <a:rPr sz="1100" spc="-9" dirty="0" smtClean="0">
                <a:latin typeface="Arial"/>
                <a:cs typeface="Arial"/>
              </a:rPr>
              <a:t>z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e;</a:t>
            </a:r>
            <a:r>
              <a:rPr sz="1100" spc="1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19" dirty="0" smtClean="0">
                <a:latin typeface="Arial"/>
                <a:cs typeface="Arial"/>
              </a:rPr>
              <a:t>i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1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-4" dirty="0" smtClean="0">
                <a:latin typeface="Arial"/>
                <a:cs typeface="Arial"/>
              </a:rPr>
              <a:t>u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-1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ng s</a:t>
            </a:r>
            <a:r>
              <a:rPr sz="1100" spc="-4" dirty="0" smtClean="0">
                <a:latin typeface="Arial"/>
                <a:cs typeface="Arial"/>
              </a:rPr>
              <a:t>wi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ch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ng</a:t>
            </a:r>
            <a:r>
              <a:rPr sz="1100" spc="7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t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5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(</a:t>
            </a:r>
            <a:r>
              <a:rPr sz="1100" spc="-14" dirty="0" smtClean="0">
                <a:latin typeface="Arial"/>
                <a:cs typeface="Arial"/>
              </a:rPr>
              <a:t>w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7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b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6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P</a:t>
            </a:r>
            <a:r>
              <a:rPr sz="1100" spc="-19" dirty="0" smtClean="0">
                <a:latin typeface="Arial"/>
                <a:cs typeface="Arial"/>
              </a:rPr>
              <a:t>M</a:t>
            </a:r>
            <a:r>
              <a:rPr sz="1100" spc="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6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and</a:t>
            </a:r>
            <a:r>
              <a:rPr sz="1100" spc="6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-19" dirty="0" smtClean="0">
                <a:latin typeface="Arial"/>
                <a:cs typeface="Arial"/>
              </a:rPr>
              <a:t>M</a:t>
            </a:r>
            <a:r>
              <a:rPr sz="1100" spc="-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74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6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0" dirty="0" smtClean="0">
                <a:latin typeface="Arial"/>
                <a:cs typeface="Arial"/>
              </a:rPr>
              <a:t>u</a:t>
            </a:r>
            <a:r>
              <a:rPr sz="1100" spc="-19" dirty="0" smtClean="0">
                <a:latin typeface="Arial"/>
                <a:cs typeface="Arial"/>
              </a:rPr>
              <a:t>l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us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y</a:t>
            </a:r>
            <a:r>
              <a:rPr sz="1100" spc="6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on</a:t>
            </a:r>
            <a:r>
              <a:rPr sz="1100" spc="7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1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d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2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ur</a:t>
            </a:r>
            <a:r>
              <a:rPr sz="1100" spc="-9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n)</a:t>
            </a:r>
            <a:r>
              <a:rPr sz="1100" spc="0" dirty="0" smtClean="0">
                <a:latin typeface="Arial"/>
                <a:cs typeface="Arial"/>
              </a:rPr>
              <a:t>.</a:t>
            </a:r>
            <a:r>
              <a:rPr sz="1100" spc="10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 </a:t>
            </a:r>
            <a:r>
              <a:rPr sz="1100" spc="-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10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,</a:t>
            </a:r>
            <a:r>
              <a:rPr sz="1100" spc="2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 </a:t>
            </a:r>
            <a:r>
              <a:rPr sz="1100" spc="-9" dirty="0" smtClean="0">
                <a:latin typeface="Arial"/>
                <a:cs typeface="Arial"/>
              </a:rPr>
              <a:t>s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l</a:t>
            </a:r>
            <a:r>
              <a:rPr sz="1100" spc="2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ch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4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15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15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4" dirty="0" smtClean="0">
                <a:latin typeface="Arial"/>
                <a:cs typeface="Arial"/>
              </a:rPr>
              <a:t>p</a:t>
            </a:r>
            <a:r>
              <a:rPr sz="1100" spc="0" dirty="0" smtClean="0">
                <a:latin typeface="Arial"/>
                <a:cs typeface="Arial"/>
              </a:rPr>
              <a:t>ut</a:t>
            </a:r>
            <a:r>
              <a:rPr sz="1100" spc="20" dirty="0" smtClean="0">
                <a:latin typeface="Arial"/>
                <a:cs typeface="Arial"/>
              </a:rPr>
              <a:t> </a:t>
            </a:r>
            <a:r>
              <a:rPr sz="1100" spc="-9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 r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su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20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1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15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9" dirty="0" smtClean="0">
                <a:latin typeface="Arial"/>
                <a:cs typeface="Arial"/>
              </a:rPr>
              <a:t>r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e o</a:t>
            </a:r>
            <a:r>
              <a:rPr sz="1100" spc="-4" dirty="0" smtClean="0">
                <a:latin typeface="Arial"/>
                <a:cs typeface="Arial"/>
              </a:rPr>
              <a:t>u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p</a:t>
            </a:r>
            <a:r>
              <a:rPr sz="1100" spc="-4" dirty="0" smtClean="0">
                <a:latin typeface="Arial"/>
                <a:cs typeface="Arial"/>
              </a:rPr>
              <a:t>u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-34" dirty="0" smtClean="0">
                <a:latin typeface="Arial"/>
                <a:cs typeface="Arial"/>
              </a:rPr>
              <a:t> </a:t>
            </a:r>
            <a:r>
              <a:rPr sz="1100" spc="-9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4" dirty="0" smtClean="0">
                <a:latin typeface="Arial"/>
                <a:cs typeface="Arial"/>
              </a:rPr>
              <a:t> </a:t>
            </a:r>
            <a:r>
              <a:rPr sz="1100" spc="-9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ari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38212" y="638175"/>
            <a:ext cx="4932299" cy="36988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885825" y="736600"/>
            <a:ext cx="5014976" cy="37608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85825" y="736473"/>
            <a:ext cx="5014976" cy="3760851"/>
          </a:xfrm>
          <a:custGeom>
            <a:avLst/>
            <a:gdLst/>
            <a:ahLst/>
            <a:cxnLst/>
            <a:rect l="l" t="t" r="r" b="b"/>
            <a:pathLst>
              <a:path w="5014976" h="3760851">
                <a:moveTo>
                  <a:pt x="0" y="3760851"/>
                </a:moveTo>
                <a:lnTo>
                  <a:pt x="5014976" y="3760851"/>
                </a:lnTo>
                <a:lnTo>
                  <a:pt x="5014976" y="0"/>
                </a:lnTo>
                <a:lnTo>
                  <a:pt x="0" y="0"/>
                </a:lnTo>
                <a:lnTo>
                  <a:pt x="0" y="3760851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74852" y="4780332"/>
            <a:ext cx="4847086" cy="6182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just">
              <a:lnSpc>
                <a:spcPts val="1190"/>
              </a:lnSpc>
              <a:spcBef>
                <a:spcPts val="99"/>
              </a:spcBef>
            </a:pPr>
            <a:r>
              <a:rPr sz="1100" spc="-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es</a:t>
            </a:r>
            <a:r>
              <a:rPr sz="1100" spc="-4" dirty="0" smtClean="0">
                <a:latin typeface="Arial"/>
                <a:cs typeface="Arial"/>
              </a:rPr>
              <a:t>p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se</a:t>
            </a:r>
            <a:r>
              <a:rPr sz="1100" spc="2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-9" dirty="0" smtClean="0">
                <a:latin typeface="Arial"/>
                <a:cs typeface="Arial"/>
              </a:rPr>
              <a:t>r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19" dirty="0" smtClean="0">
                <a:latin typeface="Arial"/>
                <a:cs typeface="Arial"/>
              </a:rPr>
              <a:t> </a:t>
            </a:r>
            <a:r>
              <a:rPr sz="1100" spc="-9" dirty="0" smtClean="0">
                <a:latin typeface="Arial"/>
                <a:cs typeface="Arial"/>
              </a:rPr>
              <a:t>m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9" dirty="0" smtClean="0">
                <a:latin typeface="Arial"/>
                <a:cs typeface="Arial"/>
              </a:rPr>
              <a:t>n</a:t>
            </a:r>
            <a:r>
              <a:rPr sz="1100" spc="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y</a:t>
            </a:r>
            <a:r>
              <a:rPr sz="1100" spc="1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by</a:t>
            </a:r>
            <a:r>
              <a:rPr sz="1100" spc="1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14" dirty="0" smtClean="0">
                <a:latin typeface="Arial"/>
                <a:cs typeface="Arial"/>
              </a:rPr>
              <a:t>u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p</a:t>
            </a:r>
            <a:r>
              <a:rPr sz="1100" spc="-14" dirty="0" smtClean="0">
                <a:latin typeface="Arial"/>
                <a:cs typeface="Arial"/>
              </a:rPr>
              <a:t>u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2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ca</a:t>
            </a:r>
            <a:r>
              <a:rPr sz="1100" spc="-4" dirty="0" smtClean="0">
                <a:latin typeface="Arial"/>
                <a:cs typeface="Arial"/>
              </a:rPr>
              <a:t>p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c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ce</a:t>
            </a:r>
            <a:r>
              <a:rPr sz="1100" spc="29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f</a:t>
            </a:r>
            <a:r>
              <a:rPr sz="1100" spc="25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 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,</a:t>
            </a:r>
            <a:r>
              <a:rPr sz="1100" spc="3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C</a:t>
            </a:r>
            <a:r>
              <a:rPr sz="1050" spc="0" baseline="-20705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.</a:t>
            </a:r>
            <a:r>
              <a:rPr sz="1100" spc="25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C</a:t>
            </a:r>
            <a:r>
              <a:rPr sz="1050" spc="0" baseline="-20705" dirty="0" smtClean="0">
                <a:latin typeface="Arial"/>
                <a:cs typeface="Arial"/>
              </a:rPr>
              <a:t>L</a:t>
            </a:r>
            <a:r>
              <a:rPr sz="1050" spc="159" baseline="-20705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is 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d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up</a:t>
            </a:r>
            <a:r>
              <a:rPr sz="1100" spc="20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f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d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20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-19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ff</a:t>
            </a:r>
            <a:r>
              <a:rPr sz="1100" spc="0" dirty="0" smtClean="0">
                <a:latin typeface="Arial"/>
                <a:cs typeface="Arial"/>
              </a:rPr>
              <a:t>us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on</a:t>
            </a:r>
            <a:r>
              <a:rPr sz="1100" spc="1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ca</a:t>
            </a:r>
            <a:r>
              <a:rPr sz="1100" spc="-4" dirty="0" smtClean="0">
                <a:latin typeface="Arial"/>
                <a:cs typeface="Arial"/>
              </a:rPr>
              <a:t>p</a:t>
            </a:r>
            <a:r>
              <a:rPr sz="1100" spc="0" dirty="0" smtClean="0">
                <a:latin typeface="Arial"/>
                <a:cs typeface="Arial"/>
              </a:rPr>
              <a:t>ac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ce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f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 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-19" dirty="0" smtClean="0">
                <a:latin typeface="Arial"/>
                <a:cs typeface="Arial"/>
              </a:rPr>
              <a:t>M</a:t>
            </a:r>
            <a:r>
              <a:rPr sz="1100" spc="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1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and</a:t>
            </a:r>
            <a:r>
              <a:rPr sz="1100" spc="15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P</a:t>
            </a:r>
            <a:r>
              <a:rPr sz="1100" spc="-19" dirty="0" smtClean="0">
                <a:latin typeface="Arial"/>
                <a:cs typeface="Arial"/>
              </a:rPr>
              <a:t>M</a:t>
            </a:r>
            <a:r>
              <a:rPr sz="1100" spc="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t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-9" dirty="0" smtClean="0">
                <a:latin typeface="Arial"/>
                <a:cs typeface="Arial"/>
              </a:rPr>
              <a:t>rs</a:t>
            </a:r>
            <a:r>
              <a:rPr sz="1100" spc="0" dirty="0" smtClean="0">
                <a:latin typeface="Arial"/>
                <a:cs typeface="Arial"/>
              </a:rPr>
              <a:t>,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27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co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-9" dirty="0" smtClean="0">
                <a:latin typeface="Arial"/>
                <a:cs typeface="Arial"/>
              </a:rPr>
              <a:t>c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ng</a:t>
            </a:r>
            <a:r>
              <a:rPr sz="1100" spc="304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w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es,</a:t>
            </a:r>
            <a:r>
              <a:rPr sz="1100" spc="299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nd</a:t>
            </a:r>
            <a:r>
              <a:rPr sz="1100" spc="27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29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4" dirty="0" smtClean="0">
                <a:latin typeface="Arial"/>
                <a:cs typeface="Arial"/>
              </a:rPr>
              <a:t>p</a:t>
            </a:r>
            <a:r>
              <a:rPr sz="1100" spc="0" dirty="0" smtClean="0">
                <a:latin typeface="Arial"/>
                <a:cs typeface="Arial"/>
              </a:rPr>
              <a:t>ut</a:t>
            </a:r>
            <a:r>
              <a:rPr sz="1100" spc="28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ca</a:t>
            </a:r>
            <a:r>
              <a:rPr sz="1100" spc="-4" dirty="0" smtClean="0">
                <a:latin typeface="Arial"/>
                <a:cs typeface="Arial"/>
              </a:rPr>
              <a:t>p</a:t>
            </a:r>
            <a:r>
              <a:rPr sz="1100" spc="0" dirty="0" smtClean="0">
                <a:latin typeface="Arial"/>
                <a:cs typeface="Arial"/>
              </a:rPr>
              <a:t>ac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-9" dirty="0" smtClean="0">
                <a:latin typeface="Arial"/>
                <a:cs typeface="Arial"/>
              </a:rPr>
              <a:t>c</a:t>
            </a:r>
            <a:r>
              <a:rPr sz="1100" spc="0" dirty="0" smtClean="0">
                <a:latin typeface="Arial"/>
                <a:cs typeface="Arial"/>
              </a:rPr>
              <a:t>es</a:t>
            </a:r>
            <a:r>
              <a:rPr sz="1100" spc="294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f</a:t>
            </a:r>
            <a:r>
              <a:rPr sz="1100" spc="28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26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f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14" dirty="0" smtClean="0">
                <a:latin typeface="Arial"/>
                <a:cs typeface="Arial"/>
              </a:rPr>
              <a:t>n</a:t>
            </a:r>
            <a:r>
              <a:rPr sz="1100" spc="4" dirty="0" smtClean="0">
                <a:latin typeface="Arial"/>
                <a:cs typeface="Arial"/>
              </a:rPr>
              <a:t>-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14" dirty="0" smtClean="0">
                <a:latin typeface="Arial"/>
                <a:cs typeface="Arial"/>
              </a:rPr>
              <a:t>u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289" dirty="0" smtClean="0">
                <a:latin typeface="Arial"/>
                <a:cs typeface="Arial"/>
              </a:rPr>
              <a:t> 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es</a:t>
            </a:r>
            <a:r>
              <a:rPr sz="1100" spc="274" dirty="0" smtClean="0">
                <a:latin typeface="Arial"/>
                <a:cs typeface="Arial"/>
              </a:rPr>
              <a:t> </a:t>
            </a:r>
            <a:r>
              <a:rPr sz="1100" spc="-9" dirty="0" smtClean="0">
                <a:latin typeface="Arial"/>
                <a:cs typeface="Arial"/>
              </a:rPr>
              <a:t>(</a:t>
            </a:r>
            <a:r>
              <a:rPr sz="1100" spc="-1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f o</a:t>
            </a:r>
            <a:r>
              <a:rPr sz="1100" spc="-4" dirty="0" smtClean="0">
                <a:latin typeface="Arial"/>
                <a:cs typeface="Arial"/>
              </a:rPr>
              <a:t>u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p</a:t>
            </a:r>
            <a:r>
              <a:rPr sz="1100" spc="-4" dirty="0" smtClean="0">
                <a:latin typeface="Arial"/>
                <a:cs typeface="Arial"/>
              </a:rPr>
              <a:t>u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-3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us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-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1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dri</a:t>
            </a:r>
            <a:r>
              <a:rPr sz="1100" spc="-14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other</a:t>
            </a:r>
            <a:r>
              <a:rPr sz="1100" spc="-25" dirty="0" smtClean="0">
                <a:latin typeface="Arial"/>
                <a:cs typeface="Arial"/>
              </a:rPr>
              <a:t> 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ates</a:t>
            </a:r>
            <a:r>
              <a:rPr sz="1100" spc="9" dirty="0" smtClean="0">
                <a:latin typeface="Arial"/>
                <a:cs typeface="Arial"/>
              </a:rPr>
              <a:t>)</a:t>
            </a:r>
            <a:r>
              <a:rPr sz="1100" spc="0" dirty="0" smtClean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74852" y="5668824"/>
            <a:ext cx="4849124" cy="3164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90"/>
              </a:lnSpc>
              <a:spcBef>
                <a:spcPts val="99"/>
              </a:spcBef>
            </a:pP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26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f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14" dirty="0" smtClean="0">
                <a:latin typeface="Arial"/>
                <a:cs typeface="Arial"/>
              </a:rPr>
              <a:t>s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264" dirty="0" smtClean="0">
                <a:latin typeface="Arial"/>
                <a:cs typeface="Arial"/>
              </a:rPr>
              <a:t> 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27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28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b</a:t>
            </a:r>
            <a:r>
              <a:rPr sz="1100" spc="-4" dirty="0" smtClean="0">
                <a:latin typeface="Arial"/>
                <a:cs typeface="Arial"/>
              </a:rPr>
              <a:t>uil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27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14" dirty="0" smtClean="0">
                <a:latin typeface="Arial"/>
                <a:cs typeface="Arial"/>
              </a:rPr>
              <a:t>h</a:t>
            </a:r>
            <a:r>
              <a:rPr sz="1100" spc="0" dirty="0" smtClean="0">
                <a:latin typeface="Arial"/>
                <a:cs typeface="Arial"/>
              </a:rPr>
              <a:t>er</a:t>
            </a:r>
            <a:r>
              <a:rPr sz="1100" spc="27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by</a:t>
            </a:r>
            <a:r>
              <a:rPr sz="1100" spc="259" dirty="0" smtClean="0">
                <a:latin typeface="Arial"/>
                <a:cs typeface="Arial"/>
              </a:rPr>
              <a:t> </a:t>
            </a:r>
            <a:r>
              <a:rPr sz="1100" spc="9" dirty="0" smtClean="0">
                <a:latin typeface="Arial"/>
                <a:cs typeface="Arial"/>
              </a:rPr>
              <a:t>k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p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ng</a:t>
            </a:r>
            <a:r>
              <a:rPr sz="1100" spc="26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25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u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14" dirty="0" smtClean="0">
                <a:latin typeface="Arial"/>
                <a:cs typeface="Arial"/>
              </a:rPr>
              <a:t>p</a:t>
            </a:r>
            <a:r>
              <a:rPr sz="1100" spc="0" dirty="0" smtClean="0">
                <a:latin typeface="Arial"/>
                <a:cs typeface="Arial"/>
              </a:rPr>
              <a:t>ut</a:t>
            </a:r>
            <a:r>
              <a:rPr sz="1100" spc="27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ca</a:t>
            </a:r>
            <a:r>
              <a:rPr sz="1100" spc="-4" dirty="0" smtClean="0">
                <a:latin typeface="Arial"/>
                <a:cs typeface="Arial"/>
              </a:rPr>
              <a:t>p</a:t>
            </a:r>
            <a:r>
              <a:rPr sz="1100" spc="0" dirty="0" smtClean="0">
                <a:latin typeface="Arial"/>
                <a:cs typeface="Arial"/>
              </a:rPr>
              <a:t>ac</a:t>
            </a:r>
            <a:r>
              <a:rPr sz="1100" spc="-19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ce</a:t>
            </a:r>
            <a:r>
              <a:rPr sz="1100" spc="269" dirty="0" smtClean="0">
                <a:latin typeface="Arial"/>
                <a:cs typeface="Arial"/>
              </a:rPr>
              <a:t> </a:t>
            </a:r>
            <a:r>
              <a:rPr sz="1100" spc="-9" dirty="0" smtClean="0">
                <a:latin typeface="Arial"/>
                <a:cs typeface="Arial"/>
              </a:rPr>
              <a:t>s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l</a:t>
            </a:r>
            <a:r>
              <a:rPr sz="1100" spc="27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or</a:t>
            </a:r>
            <a:r>
              <a:rPr sz="1100" spc="27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by d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c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ng</a:t>
            </a:r>
            <a:r>
              <a:rPr sz="1100" spc="-1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-1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on</a:t>
            </a:r>
            <a:r>
              <a:rPr sz="1100" spc="4" dirty="0" smtClean="0">
                <a:latin typeface="Arial"/>
                <a:cs typeface="Arial"/>
              </a:rPr>
              <a:t>-r</a:t>
            </a:r>
            <a:r>
              <a:rPr sz="1100" spc="0" dirty="0" smtClean="0">
                <a:latin typeface="Arial"/>
                <a:cs typeface="Arial"/>
              </a:rPr>
              <a:t>es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ce</a:t>
            </a:r>
            <a:r>
              <a:rPr sz="1100" spc="-2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of</a:t>
            </a:r>
            <a:r>
              <a:rPr sz="1100" spc="-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-1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tr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or</a:t>
            </a:r>
            <a:r>
              <a:rPr sz="1100" spc="-3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(</a:t>
            </a:r>
            <a:r>
              <a:rPr sz="1100" spc="0" dirty="0" smtClean="0">
                <a:latin typeface="Arial"/>
                <a:cs typeface="Arial"/>
              </a:rPr>
              <a:t>or</a:t>
            </a:r>
            <a:r>
              <a:rPr sz="1100" spc="-1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b</a:t>
            </a:r>
            <a:r>
              <a:rPr sz="1100" spc="-4" dirty="0" smtClean="0">
                <a:latin typeface="Arial"/>
                <a:cs typeface="Arial"/>
              </a:rPr>
              <a:t>o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4" dirty="0" smtClean="0">
                <a:latin typeface="Arial"/>
                <a:cs typeface="Arial"/>
              </a:rPr>
              <a:t>)</a:t>
            </a:r>
            <a:r>
              <a:rPr sz="1100" spc="0" dirty="0" smtClean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74852" y="6255564"/>
            <a:ext cx="4846429" cy="3168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90"/>
              </a:lnSpc>
              <a:spcBef>
                <a:spcPts val="99"/>
              </a:spcBef>
            </a:pPr>
            <a:r>
              <a:rPr sz="1100" spc="-4" dirty="0" smtClean="0">
                <a:latin typeface="Arial"/>
                <a:cs typeface="Arial"/>
              </a:rPr>
              <a:t>D</a:t>
            </a:r>
            <a:r>
              <a:rPr sz="1100" spc="0" dirty="0" smtClean="0">
                <a:latin typeface="Arial"/>
                <a:cs typeface="Arial"/>
              </a:rPr>
              <a:t>ecreas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ng</a:t>
            </a:r>
            <a:r>
              <a:rPr sz="1100" spc="125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12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14" dirty="0" smtClean="0">
                <a:latin typeface="Arial"/>
                <a:cs typeface="Arial"/>
              </a:rPr>
              <a:t>n</a:t>
            </a:r>
            <a:r>
              <a:rPr sz="1100" spc="4" dirty="0" smtClean="0">
                <a:latin typeface="Arial"/>
                <a:cs typeface="Arial"/>
              </a:rPr>
              <a:t>-r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ce</a:t>
            </a:r>
            <a:r>
              <a:rPr sz="1100" spc="13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12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ac</a:t>
            </a:r>
            <a:r>
              <a:rPr sz="1100" spc="-4" dirty="0" smtClean="0">
                <a:latin typeface="Arial"/>
                <a:cs typeface="Arial"/>
              </a:rPr>
              <a:t>hi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4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ed</a:t>
            </a:r>
            <a:r>
              <a:rPr sz="1100" spc="13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by</a:t>
            </a:r>
            <a:r>
              <a:rPr sz="1100" spc="12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nc</a:t>
            </a:r>
            <a:r>
              <a:rPr sz="1100" spc="-9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ng</a:t>
            </a:r>
            <a:r>
              <a:rPr sz="1100" spc="13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89" dirty="0" smtClean="0">
                <a:latin typeface="Arial"/>
                <a:cs typeface="Arial"/>
              </a:rPr>
              <a:t> </a:t>
            </a:r>
            <a:r>
              <a:rPr sz="1100" spc="25" dirty="0" smtClean="0">
                <a:latin typeface="Arial"/>
                <a:cs typeface="Arial"/>
              </a:rPr>
              <a:t>W</a:t>
            </a:r>
            <a:r>
              <a:rPr sz="1100" spc="-4" dirty="0" smtClean="0">
                <a:latin typeface="Arial"/>
                <a:cs typeface="Arial"/>
              </a:rPr>
              <a:t>/</a:t>
            </a:r>
            <a:r>
              <a:rPr sz="1100" spc="0" dirty="0" smtClean="0">
                <a:latin typeface="Arial"/>
                <a:cs typeface="Arial"/>
              </a:rPr>
              <a:t>L</a:t>
            </a:r>
            <a:r>
              <a:rPr sz="1100" spc="11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129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f</a:t>
            </a:r>
            <a:r>
              <a:rPr sz="1100" spc="129" dirty="0" smtClean="0">
                <a:latin typeface="Arial"/>
                <a:cs typeface="Arial"/>
              </a:rPr>
              <a:t> </a:t>
            </a:r>
            <a:r>
              <a:rPr sz="1100" spc="-19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 d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-9" dirty="0" smtClean="0">
                <a:latin typeface="Arial"/>
                <a:cs typeface="Arial"/>
              </a:rPr>
              <a:t>v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ces</a:t>
            </a:r>
            <a:r>
              <a:rPr sz="1100" spc="-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(</a:t>
            </a:r>
            <a:r>
              <a:rPr sz="1100" spc="0" dirty="0" smtClean="0">
                <a:latin typeface="Arial"/>
                <a:cs typeface="Arial"/>
              </a:rPr>
              <a:t>up</a:t>
            </a:r>
            <a:r>
              <a:rPr sz="1100" spc="-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1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cer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1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9" dirty="0" smtClean="0">
                <a:latin typeface="Arial"/>
                <a:cs typeface="Arial"/>
              </a:rPr>
              <a:t>)</a:t>
            </a:r>
            <a:r>
              <a:rPr sz="1100" spc="0" dirty="0" smtClean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74852" y="6842685"/>
            <a:ext cx="4846572" cy="3164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90"/>
              </a:lnSpc>
              <a:spcBef>
                <a:spcPts val="99"/>
              </a:spcBef>
            </a:pPr>
            <a:r>
              <a:rPr sz="1100" spc="-4" dirty="0" smtClean="0">
                <a:latin typeface="Arial"/>
                <a:cs typeface="Arial"/>
              </a:rPr>
              <a:t>B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150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19" dirty="0" smtClean="0">
                <a:latin typeface="Arial"/>
                <a:cs typeface="Arial"/>
              </a:rPr>
              <a:t>w</a:t>
            </a:r>
            <a:r>
              <a:rPr sz="1100" spc="0" dirty="0" smtClean="0">
                <a:latin typeface="Arial"/>
                <a:cs typeface="Arial"/>
              </a:rPr>
              <a:t>are</a:t>
            </a:r>
            <a:r>
              <a:rPr sz="1100" spc="15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13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14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14" dirty="0" smtClean="0">
                <a:latin typeface="Arial"/>
                <a:cs typeface="Arial"/>
              </a:rPr>
              <a:t>n</a:t>
            </a:r>
            <a:r>
              <a:rPr sz="1100" spc="-9" dirty="0" smtClean="0">
                <a:latin typeface="Arial"/>
                <a:cs typeface="Arial"/>
              </a:rPr>
              <a:t>-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ce</a:t>
            </a:r>
            <a:r>
              <a:rPr sz="1100" spc="154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f</a:t>
            </a:r>
            <a:r>
              <a:rPr sz="1100" spc="14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13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-19" dirty="0" smtClean="0">
                <a:latin typeface="Arial"/>
                <a:cs typeface="Arial"/>
              </a:rPr>
              <a:t>M</a:t>
            </a:r>
            <a:r>
              <a:rPr sz="1100" spc="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14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and</a:t>
            </a:r>
            <a:r>
              <a:rPr sz="1100" spc="14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P</a:t>
            </a:r>
            <a:r>
              <a:rPr sz="1100" spc="-19" dirty="0" smtClean="0">
                <a:latin typeface="Arial"/>
                <a:cs typeface="Arial"/>
              </a:rPr>
              <a:t>M</a:t>
            </a:r>
            <a:r>
              <a:rPr sz="1100" spc="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13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tr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1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15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12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not co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;</a:t>
            </a:r>
            <a:r>
              <a:rPr sz="1100" spc="-4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ather</a:t>
            </a:r>
            <a:r>
              <a:rPr sz="1100" spc="-3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t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4" dirty="0" smtClean="0">
                <a:latin typeface="Arial"/>
                <a:cs typeface="Arial"/>
              </a:rPr>
              <a:t>li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ar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14" dirty="0" smtClean="0">
                <a:latin typeface="Arial"/>
                <a:cs typeface="Arial"/>
              </a:rPr>
              <a:t>f</a:t>
            </a:r>
            <a:r>
              <a:rPr sz="1100" spc="0" dirty="0" smtClean="0">
                <a:latin typeface="Arial"/>
                <a:cs typeface="Arial"/>
              </a:rPr>
              <a:t>u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c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on</a:t>
            </a:r>
            <a:r>
              <a:rPr sz="1100" spc="-2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of</a:t>
            </a:r>
            <a:r>
              <a:rPr sz="1100" spc="-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-19" dirty="0" smtClean="0">
                <a:latin typeface="Arial"/>
                <a:cs typeface="Arial"/>
              </a:rPr>
              <a:t> </a:t>
            </a:r>
            <a:r>
              <a:rPr sz="1100" spc="-9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across</a:t>
            </a:r>
            <a:r>
              <a:rPr sz="1100" spc="-1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-1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tr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85825" y="736473"/>
            <a:ext cx="5014976" cy="37608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938212" y="638175"/>
            <a:ext cx="4932299" cy="36988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38212" y="638175"/>
            <a:ext cx="4932299" cy="3698875"/>
          </a:xfrm>
          <a:custGeom>
            <a:avLst/>
            <a:gdLst/>
            <a:ahLst/>
            <a:cxnLst/>
            <a:rect l="l" t="t" r="r" b="b"/>
            <a:pathLst>
              <a:path w="4932299" h="3698875">
                <a:moveTo>
                  <a:pt x="0" y="3698875"/>
                </a:moveTo>
                <a:lnTo>
                  <a:pt x="4932299" y="3698875"/>
                </a:lnTo>
                <a:lnTo>
                  <a:pt x="4932299" y="0"/>
                </a:lnTo>
                <a:lnTo>
                  <a:pt x="0" y="0"/>
                </a:lnTo>
                <a:lnTo>
                  <a:pt x="0" y="3698875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938212" y="638175"/>
            <a:ext cx="4932299" cy="36988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21953" y="2144688"/>
            <a:ext cx="5671630" cy="4875444"/>
          </a:xfrm>
          <a:prstGeom prst="rect">
            <a:avLst/>
          </a:prstGeom>
        </p:spPr>
        <p:txBody>
          <a:bodyPr wrap="square" lIns="83613" tIns="41806" rIns="83613" bIns="41806">
            <a:spAutoFit/>
          </a:bodyPr>
          <a:lstStyle/>
          <a:p>
            <a:pPr marL="313548" indent="-313548">
              <a:buAutoNum type="arabicPeriod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VeCAD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(VLSI –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eCAD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)  from FKE, UTM, MALAYSIA, 2012</a:t>
            </a:r>
          </a:p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2. Jimmie J.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Cathey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Ph.D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Theory and Problems of Electronic Devices and Circuits, 2nd Edition, 2002.</a:t>
            </a:r>
          </a:p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3. J. M.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Rabaey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A.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Chandrakasan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and B.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Nikolic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Digital Integrated Circuits: A Design Perspective. 2nd ed. Upper Saddle River, NJ: Pearson Education, Inc., 2003.</a:t>
            </a:r>
          </a:p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4. S-M. Kang and Y.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Leblebici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CMOS Digital Integrated Circuits. 3rd ed. Singapore: McGraw-Hill,</a:t>
            </a:r>
          </a:p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2005.</a:t>
            </a:r>
          </a:p>
          <a:p>
            <a:endParaRPr lang="en-US" sz="2200" dirty="0"/>
          </a:p>
        </p:txBody>
      </p:sp>
      <p:sp>
        <p:nvSpPr>
          <p:cNvPr id="3" name="Rectangle 2"/>
          <p:cNvSpPr/>
          <p:nvPr/>
        </p:nvSpPr>
        <p:spPr>
          <a:xfrm>
            <a:off x="775458" y="896550"/>
            <a:ext cx="2169407" cy="592260"/>
          </a:xfrm>
          <a:prstGeom prst="rect">
            <a:avLst/>
          </a:prstGeom>
        </p:spPr>
        <p:txBody>
          <a:bodyPr wrap="none" lIns="83613" tIns="41806" rIns="83613" bIns="41806">
            <a:spAutoFit/>
          </a:bodyPr>
          <a:lstStyle/>
          <a:p>
            <a:r>
              <a:rPr lang="en-US" sz="3300" u="sng" dirty="0"/>
              <a:t>References:</a:t>
            </a:r>
          </a:p>
        </p:txBody>
      </p:sp>
    </p:spTree>
    <p:extLst>
      <p:ext uri="{BB962C8B-B14F-4D97-AF65-F5344CB8AC3E}">
        <p14:creationId xmlns:p14="http://schemas.microsoft.com/office/powerpoint/2010/main" val="3715304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Words>543</Words>
  <Application>Microsoft Office PowerPoint</Application>
  <PresentationFormat>Custom</PresentationFormat>
  <Paragraphs>37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Ahmed</dc:creator>
  <cp:lastModifiedBy>DR.Ahmed Saker 2o1O</cp:lastModifiedBy>
  <cp:revision>4</cp:revision>
  <dcterms:modified xsi:type="dcterms:W3CDTF">2018-11-12T19:55:57Z</dcterms:modified>
</cp:coreProperties>
</file>